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0"/>
  </p:notesMasterIdLst>
  <p:sldIdLst>
    <p:sldId id="256" r:id="rId2"/>
    <p:sldId id="258" r:id="rId3"/>
    <p:sldId id="257" r:id="rId4"/>
    <p:sldId id="259" r:id="rId5"/>
    <p:sldId id="260" r:id="rId6"/>
    <p:sldId id="261" r:id="rId7"/>
    <p:sldId id="262" r:id="rId8"/>
    <p:sldId id="263" r:id="rId9"/>
    <p:sldId id="264" r:id="rId10"/>
    <p:sldId id="275" r:id="rId11"/>
    <p:sldId id="276" r:id="rId12"/>
    <p:sldId id="278" r:id="rId13"/>
    <p:sldId id="279" r:id="rId14"/>
    <p:sldId id="280" r:id="rId15"/>
    <p:sldId id="281" r:id="rId16"/>
    <p:sldId id="282" r:id="rId17"/>
    <p:sldId id="283" r:id="rId18"/>
    <p:sldId id="284"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D16EEC-09FC-4211-BB26-4A8DF048065B}" type="datetimeFigureOut">
              <a:rPr kumimoji="1" lang="ja-JP" altLang="en-US" smtClean="0"/>
              <a:t>2020/11/5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54A20D-28F7-4728-B7B7-BD931D84DF6A}" type="slidenum">
              <a:rPr kumimoji="1" lang="ja-JP" altLang="en-US" smtClean="0"/>
              <a:t>‹#›</a:t>
            </a:fld>
            <a:endParaRPr kumimoji="1" lang="ja-JP" altLang="en-US"/>
          </a:p>
        </p:txBody>
      </p:sp>
    </p:spTree>
    <p:extLst>
      <p:ext uri="{BB962C8B-B14F-4D97-AF65-F5344CB8AC3E}">
        <p14:creationId xmlns:p14="http://schemas.microsoft.com/office/powerpoint/2010/main" val="102260210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10</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3961925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11</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902726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12</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385019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13</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643902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14</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1757936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noProof="0" dirty="0">
              <a:latin typeface="ＭＳ Ｐゴシック" panose="020B0600070205080204" pitchFamily="50" charset="-128"/>
              <a:ea typeface="ＭＳ Ｐゴシック" panose="020B0600070205080204" pitchFamily="50" charset="-128"/>
            </a:endParaRPr>
          </a:p>
        </p:txBody>
      </p:sp>
      <p:sp>
        <p:nvSpPr>
          <p:cNvPr id="4" name="スライド番号プレースホルダー 3"/>
          <p:cNvSpPr>
            <a:spLocks noGrp="1"/>
          </p:cNvSpPr>
          <p:nvPr>
            <p:ph type="sldNum" sz="quarter" idx="10"/>
          </p:nvPr>
        </p:nvSpPr>
        <p:spPr/>
        <p:txBody>
          <a:bodyPr/>
          <a:lstStyle/>
          <a:p>
            <a:pPr algn="r" rtl="0"/>
            <a:fld id="{3EBA5BD7-F043-4D1B-AA17-CD412FC534DE}" type="slidenum">
              <a:rPr lang="en-US" altLang="ja-JP" smtClean="0">
                <a:latin typeface="ＭＳ Ｐゴシック" panose="020B0600070205080204" pitchFamily="50" charset="-128"/>
                <a:ea typeface="ＭＳ Ｐゴシック" panose="020B0600070205080204" pitchFamily="50" charset="-128"/>
              </a:rPr>
              <a:pPr algn="r" rtl="0"/>
              <a:t>15</a:t>
            </a:fld>
            <a:endParaRPr lang="en-US" altLang="ja-JP"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3165689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D4F12E8-7675-4CD5-8901-8F54A34409C5}"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90E6F95E-08D3-427D-8DFD-E30EB309BF12}"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D333321-D8EB-457C-9FC6-A223986F1CA7}"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12F654E5-D9D0-4E9B-B7D9-C38ED1CFF0BA}"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EF01F5E-1C08-41DC-AEC1-F37A9D3CBD0F}"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6801543-B376-42CF-A80D-42C5872E7D23}"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665AF54-BBD0-4071-AFE8-B61D386FDACA}"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BD8FFCCA-455E-4D4B-A6EF-AE25D15D8673}"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1EDEAA5-1E40-4C03-9DA3-89C41AC594B7}"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B835547A-78DA-4010-A224-2CB48A65755B}" type="datetime1">
              <a:rPr lang="en-US" altLang="ja-JP" smtClean="0"/>
              <a:t>11/5/2020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BA139300-51BB-4E87-8E8F-A59B736A6D2D}" type="datetime1">
              <a:rPr lang="en-US" altLang="ja-JP"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60C8B91-AF0A-4A82-9DAA-10AC89082C38}" type="datetime1">
              <a:rPr lang="en-US" altLang="ja-JP" smtClean="0"/>
              <a:t>11/5/2020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F4C48AB-C82E-4C5F-AA09-03642257CBE6}" type="datetime1">
              <a:rPr lang="en-US" altLang="ja-JP" smtClean="0"/>
              <a:t>11/5/2020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37E6DF-68A6-4E46-9B17-28C19A766CE7}" type="datetime1">
              <a:rPr lang="en-US" altLang="ja-JP" smtClean="0"/>
              <a:t>11/5/2020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150380E-7322-4515-89E2-14A8466E8803}" type="datetime1">
              <a:rPr lang="en-US" altLang="ja-JP"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616EEC1-3CEA-4595-9F6A-8910524A41D0}" type="datetime1">
              <a:rPr lang="en-US" altLang="ja-JP" smtClean="0"/>
              <a:t>11/5/2020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00809C5-470F-4B55-AD04-70843E585AA9}" type="datetime1">
              <a:rPr lang="en-US" altLang="ja-JP" smtClean="0"/>
              <a:t>11/5/2020</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hf hdr="0" ftr="0" dt="0"/>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2.png"/><Relationship Id="rId4" Type="http://schemas.openxmlformats.org/officeDocument/2006/relationships/image" Target="../media/image5.png"/><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75FE51C-971C-41A7-9792-23CE4E986277}"/>
              </a:ext>
            </a:extLst>
          </p:cNvPr>
          <p:cNvSpPr>
            <a:spLocks noGrp="1"/>
          </p:cNvSpPr>
          <p:nvPr>
            <p:ph type="ctrTitle"/>
          </p:nvPr>
        </p:nvSpPr>
        <p:spPr>
          <a:xfrm>
            <a:off x="939567" y="2404534"/>
            <a:ext cx="8334436" cy="1646302"/>
          </a:xfrm>
        </p:spPr>
        <p:txBody>
          <a:bodyPr/>
          <a:lstStyle/>
          <a:p>
            <a:r>
              <a:rPr kumimoji="1" lang="en-US" altLang="ja-JP" dirty="0"/>
              <a:t>U-16Programming</a:t>
            </a:r>
            <a:r>
              <a:rPr lang="en-US" altLang="ja-JP" dirty="0"/>
              <a:t>C</a:t>
            </a:r>
            <a:r>
              <a:rPr kumimoji="1" lang="en-US" altLang="ja-JP" dirty="0"/>
              <a:t>ontest</a:t>
            </a:r>
            <a:endParaRPr kumimoji="1" lang="ja-JP" altLang="en-US" dirty="0"/>
          </a:p>
        </p:txBody>
      </p:sp>
      <p:sp>
        <p:nvSpPr>
          <p:cNvPr id="3" name="字幕 2">
            <a:extLst>
              <a:ext uri="{FF2B5EF4-FFF2-40B4-BE49-F238E27FC236}">
                <a16:creationId xmlns:a16="http://schemas.microsoft.com/office/drawing/2014/main" id="{7B52D649-A06B-437A-B33D-04E42B64BD8F}"/>
              </a:ext>
            </a:extLst>
          </p:cNvPr>
          <p:cNvSpPr>
            <a:spLocks noGrp="1"/>
          </p:cNvSpPr>
          <p:nvPr>
            <p:ph type="subTitle" idx="1"/>
          </p:nvPr>
        </p:nvSpPr>
        <p:spPr/>
        <p:txBody>
          <a:bodyPr/>
          <a:lstStyle/>
          <a:p>
            <a:r>
              <a:rPr lang="en-US" altLang="ja-JP" dirty="0"/>
              <a:t>2020</a:t>
            </a:r>
            <a:r>
              <a:rPr lang="ja-JP" altLang="en-US" dirty="0"/>
              <a:t>年までの記録</a:t>
            </a:r>
            <a:endParaRPr kumimoji="1" lang="ja-JP" altLang="en-US" dirty="0"/>
          </a:p>
        </p:txBody>
      </p:sp>
      <p:sp>
        <p:nvSpPr>
          <p:cNvPr id="4" name="スライド番号プレースホルダー 3">
            <a:extLst>
              <a:ext uri="{FF2B5EF4-FFF2-40B4-BE49-F238E27FC236}">
                <a16:creationId xmlns:a16="http://schemas.microsoft.com/office/drawing/2014/main" id="{06CD4F4E-9D73-419E-9FB5-BB682F12E328}"/>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27234430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sp>
        <p:nvSpPr>
          <p:cNvPr id="2" name="テキスト ボックス 1">
            <a:extLst>
              <a:ext uri="{FF2B5EF4-FFF2-40B4-BE49-F238E27FC236}">
                <a16:creationId xmlns:a16="http://schemas.microsoft.com/office/drawing/2014/main" id="{6CE89640-F6A0-4745-8465-D6F5EA73CFA2}"/>
              </a:ext>
            </a:extLst>
          </p:cNvPr>
          <p:cNvSpPr txBox="1"/>
          <p:nvPr/>
        </p:nvSpPr>
        <p:spPr>
          <a:xfrm>
            <a:off x="1220471" y="1718249"/>
            <a:ext cx="5493812" cy="646331"/>
          </a:xfrm>
          <a:prstGeom prst="rect">
            <a:avLst/>
          </a:prstGeom>
          <a:noFill/>
        </p:spPr>
        <p:txBody>
          <a:bodyPr wrap="none" rtlCol="0">
            <a:spAutoFit/>
          </a:bodyPr>
          <a:lstStyle/>
          <a:p>
            <a:r>
              <a:rPr lang="ja-JP" altLang="en-US" dirty="0"/>
              <a:t>碁盤目フィールドの上でプログラム同士を戦わせる</a:t>
            </a:r>
            <a:endParaRPr lang="en-US" altLang="ja-JP" dirty="0"/>
          </a:p>
          <a:p>
            <a:r>
              <a:rPr lang="ja-JP" altLang="en-US" dirty="0"/>
              <a:t>対戦型ゲームプラットフォームです。</a:t>
            </a:r>
            <a:endParaRPr kumimoji="1" lang="ja-JP" altLang="en-US" sz="2800" dirty="0"/>
          </a:p>
        </p:txBody>
      </p:sp>
      <p:pic>
        <p:nvPicPr>
          <p:cNvPr id="4" name="図 3" descr="テキスト が含まれている画像&#10;&#10;自動的に生成された説明">
            <a:extLst>
              <a:ext uri="{FF2B5EF4-FFF2-40B4-BE49-F238E27FC236}">
                <a16:creationId xmlns:a16="http://schemas.microsoft.com/office/drawing/2014/main" id="{95304D77-CF26-42E9-A731-8B29073FE72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3239" y="2702738"/>
            <a:ext cx="6627424" cy="3581365"/>
          </a:xfrm>
          <a:prstGeom prst="rect">
            <a:avLst/>
          </a:prstGeom>
        </p:spPr>
      </p:pic>
      <p:sp>
        <p:nvSpPr>
          <p:cNvPr id="5" name="楕円 4">
            <a:extLst>
              <a:ext uri="{FF2B5EF4-FFF2-40B4-BE49-F238E27FC236}">
                <a16:creationId xmlns:a16="http://schemas.microsoft.com/office/drawing/2014/main" id="{85A6F7B1-F788-4F84-B04E-BDF1D9C4999F}"/>
              </a:ext>
            </a:extLst>
          </p:cNvPr>
          <p:cNvSpPr/>
          <p:nvPr/>
        </p:nvSpPr>
        <p:spPr>
          <a:xfrm>
            <a:off x="3547603" y="4586945"/>
            <a:ext cx="631603" cy="633819"/>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799">
              <a:noFill/>
            </a:endParaRPr>
          </a:p>
        </p:txBody>
      </p:sp>
      <p:pic>
        <p:nvPicPr>
          <p:cNvPr id="6" name="図 5">
            <a:extLst>
              <a:ext uri="{FF2B5EF4-FFF2-40B4-BE49-F238E27FC236}">
                <a16:creationId xmlns:a16="http://schemas.microsoft.com/office/drawing/2014/main" id="{B8E48E21-120F-40E9-A846-4DAC04106FCB}"/>
              </a:ext>
            </a:extLst>
          </p:cNvPr>
          <p:cNvPicPr>
            <a:picLocks noChangeAspect="1"/>
          </p:cNvPicPr>
          <p:nvPr/>
        </p:nvPicPr>
        <p:blipFill>
          <a:blip r:embed="rId4"/>
          <a:stretch>
            <a:fillRect/>
          </a:stretch>
        </p:blipFill>
        <p:spPr>
          <a:xfrm>
            <a:off x="4848953" y="3780312"/>
            <a:ext cx="707013" cy="713108"/>
          </a:xfrm>
          <a:prstGeom prst="rect">
            <a:avLst/>
          </a:prstGeom>
        </p:spPr>
      </p:pic>
      <p:sp>
        <p:nvSpPr>
          <p:cNvPr id="7" name="スライド番号プレースホルダー 6">
            <a:extLst>
              <a:ext uri="{FF2B5EF4-FFF2-40B4-BE49-F238E27FC236}">
                <a16:creationId xmlns:a16="http://schemas.microsoft.com/office/drawing/2014/main" id="{5ED54F9B-1F2C-4F5E-8D7A-41A057FEC4FC}"/>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442302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sp>
        <p:nvSpPr>
          <p:cNvPr id="2" name="テキスト ボックス 1">
            <a:extLst>
              <a:ext uri="{FF2B5EF4-FFF2-40B4-BE49-F238E27FC236}">
                <a16:creationId xmlns:a16="http://schemas.microsoft.com/office/drawing/2014/main" id="{6CE89640-F6A0-4745-8465-D6F5EA73CFA2}"/>
              </a:ext>
            </a:extLst>
          </p:cNvPr>
          <p:cNvSpPr txBox="1"/>
          <p:nvPr/>
        </p:nvSpPr>
        <p:spPr>
          <a:xfrm>
            <a:off x="1231342" y="1693170"/>
            <a:ext cx="6878806" cy="523220"/>
          </a:xfrm>
          <a:prstGeom prst="rect">
            <a:avLst/>
          </a:prstGeom>
          <a:noFill/>
        </p:spPr>
        <p:txBody>
          <a:bodyPr wrap="none" rtlCol="0">
            <a:spAutoFit/>
          </a:bodyPr>
          <a:lstStyle/>
          <a:p>
            <a:r>
              <a:rPr kumimoji="1" lang="en-US" altLang="ja-JP" sz="2800" dirty="0" err="1"/>
              <a:t>CHaser</a:t>
            </a:r>
            <a:r>
              <a:rPr kumimoji="1" lang="ja-JP" altLang="en-US" sz="2800" dirty="0"/>
              <a:t>には</a:t>
            </a:r>
            <a:r>
              <a:rPr kumimoji="1" lang="en-US" altLang="ja-JP" sz="2800" dirty="0"/>
              <a:t>5</a:t>
            </a:r>
            <a:r>
              <a:rPr kumimoji="1" lang="ja-JP" altLang="en-US" sz="2800" dirty="0"/>
              <a:t>つの大きな要素があります。</a:t>
            </a:r>
          </a:p>
        </p:txBody>
      </p:sp>
      <p:sp>
        <p:nvSpPr>
          <p:cNvPr id="7" name="テキスト ボックス 6">
            <a:extLst>
              <a:ext uri="{FF2B5EF4-FFF2-40B4-BE49-F238E27FC236}">
                <a16:creationId xmlns:a16="http://schemas.microsoft.com/office/drawing/2014/main" id="{C95FDDD1-79AD-481A-9506-68334AE149B9}"/>
              </a:ext>
            </a:extLst>
          </p:cNvPr>
          <p:cNvSpPr txBox="1"/>
          <p:nvPr/>
        </p:nvSpPr>
        <p:spPr>
          <a:xfrm>
            <a:off x="884771" y="2444717"/>
            <a:ext cx="1957677" cy="523092"/>
          </a:xfrm>
          <a:prstGeom prst="rect">
            <a:avLst/>
          </a:prstGeom>
          <a:noFill/>
        </p:spPr>
        <p:txBody>
          <a:bodyPr wrap="square" rtlCol="0">
            <a:spAutoFit/>
          </a:bodyPr>
          <a:lstStyle/>
          <a:p>
            <a:r>
              <a:rPr kumimoji="1" lang="en-US" altLang="ja-JP" sz="2799">
                <a:latin typeface="Meiryo UI" panose="020B0604030504040204" pitchFamily="50" charset="-128"/>
                <a:ea typeface="Meiryo UI" panose="020B0604030504040204" pitchFamily="50" charset="-128"/>
              </a:rPr>
              <a:t>Hot(</a:t>
            </a:r>
            <a:r>
              <a:rPr kumimoji="1" lang="ja-JP" altLang="en-US" sz="2799">
                <a:latin typeface="Meiryo UI" panose="020B0604030504040204" pitchFamily="50" charset="-128"/>
                <a:ea typeface="Meiryo UI" panose="020B0604030504040204" pitchFamily="50" charset="-128"/>
              </a:rPr>
              <a:t>先攻</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8" name="テキスト ボックス 7">
            <a:extLst>
              <a:ext uri="{FF2B5EF4-FFF2-40B4-BE49-F238E27FC236}">
                <a16:creationId xmlns:a16="http://schemas.microsoft.com/office/drawing/2014/main" id="{B9A5ABA1-214E-4140-8B95-9B918C6F39D5}"/>
              </a:ext>
            </a:extLst>
          </p:cNvPr>
          <p:cNvSpPr txBox="1"/>
          <p:nvPr/>
        </p:nvSpPr>
        <p:spPr>
          <a:xfrm>
            <a:off x="3471260" y="2444717"/>
            <a:ext cx="2067937" cy="523092"/>
          </a:xfrm>
          <a:prstGeom prst="rect">
            <a:avLst/>
          </a:prstGeom>
          <a:noFill/>
        </p:spPr>
        <p:txBody>
          <a:bodyPr wrap="square" rtlCol="0">
            <a:spAutoFit/>
          </a:bodyPr>
          <a:lstStyle/>
          <a:p>
            <a:r>
              <a:rPr lang="en-US" altLang="ja-JP" sz="2799">
                <a:latin typeface="Meiryo UI" panose="020B0604030504040204" pitchFamily="50" charset="-128"/>
                <a:ea typeface="Meiryo UI" panose="020B0604030504040204" pitchFamily="50" charset="-128"/>
              </a:rPr>
              <a:t>Cool</a:t>
            </a:r>
            <a:r>
              <a:rPr kumimoji="1" lang="en-US" altLang="ja-JP" sz="2799">
                <a:latin typeface="Meiryo UI" panose="020B0604030504040204" pitchFamily="50" charset="-128"/>
                <a:ea typeface="Meiryo UI" panose="020B0604030504040204" pitchFamily="50" charset="-128"/>
              </a:rPr>
              <a:t>(</a:t>
            </a:r>
            <a:r>
              <a:rPr lang="ja-JP" altLang="en-US" sz="2799">
                <a:latin typeface="Meiryo UI" panose="020B0604030504040204" pitchFamily="50" charset="-128"/>
                <a:ea typeface="Meiryo UI" panose="020B0604030504040204" pitchFamily="50" charset="-128"/>
              </a:rPr>
              <a:t>後</a:t>
            </a:r>
            <a:r>
              <a:rPr kumimoji="1" lang="ja-JP" altLang="en-US" sz="2799">
                <a:latin typeface="Meiryo UI" panose="020B0604030504040204" pitchFamily="50" charset="-128"/>
                <a:ea typeface="Meiryo UI" panose="020B0604030504040204" pitchFamily="50" charset="-128"/>
              </a:rPr>
              <a:t>攻</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9" name="テキスト ボックス 8">
            <a:extLst>
              <a:ext uri="{FF2B5EF4-FFF2-40B4-BE49-F238E27FC236}">
                <a16:creationId xmlns:a16="http://schemas.microsoft.com/office/drawing/2014/main" id="{207756DA-BBE7-4981-ADAA-16050FA92067}"/>
              </a:ext>
            </a:extLst>
          </p:cNvPr>
          <p:cNvSpPr txBox="1"/>
          <p:nvPr/>
        </p:nvSpPr>
        <p:spPr>
          <a:xfrm>
            <a:off x="6336732" y="3061183"/>
            <a:ext cx="1942324" cy="523220"/>
          </a:xfrm>
          <a:prstGeom prst="rect">
            <a:avLst/>
          </a:prstGeom>
          <a:noFill/>
        </p:spPr>
        <p:txBody>
          <a:bodyPr wrap="square" rtlCol="0">
            <a:spAutoFit/>
          </a:bodyPr>
          <a:lstStyle/>
          <a:p>
            <a:r>
              <a:rPr lang="ja-JP" altLang="en-US" sz="2800"/>
              <a:t>ハート</a:t>
            </a:r>
            <a:endParaRPr kumimoji="1" lang="ja-JP" altLang="en-US" sz="2800"/>
          </a:p>
        </p:txBody>
      </p:sp>
      <p:sp>
        <p:nvSpPr>
          <p:cNvPr id="10" name="テキスト ボックス 9">
            <a:extLst>
              <a:ext uri="{FF2B5EF4-FFF2-40B4-BE49-F238E27FC236}">
                <a16:creationId xmlns:a16="http://schemas.microsoft.com/office/drawing/2014/main" id="{2B24193D-EF9C-47DC-9382-F2EC7A39C757}"/>
              </a:ext>
            </a:extLst>
          </p:cNvPr>
          <p:cNvSpPr txBox="1"/>
          <p:nvPr/>
        </p:nvSpPr>
        <p:spPr>
          <a:xfrm>
            <a:off x="9199877" y="2440701"/>
            <a:ext cx="2067937" cy="523092"/>
          </a:xfrm>
          <a:prstGeom prst="rect">
            <a:avLst/>
          </a:prstGeom>
          <a:noFill/>
        </p:spPr>
        <p:txBody>
          <a:bodyPr wrap="square" rtlCol="0">
            <a:spAutoFit/>
          </a:bodyPr>
          <a:lstStyle/>
          <a:p>
            <a:r>
              <a:rPr kumimoji="1" lang="ja-JP" altLang="en-US" sz="2799">
                <a:latin typeface="Meiryo UI" panose="020B0604030504040204" pitchFamily="50" charset="-128"/>
                <a:ea typeface="Meiryo UI" panose="020B0604030504040204" pitchFamily="50" charset="-128"/>
              </a:rPr>
              <a:t>壁</a:t>
            </a:r>
            <a:r>
              <a:rPr kumimoji="1" lang="en-US" altLang="ja-JP" sz="2799">
                <a:latin typeface="Meiryo UI" panose="020B0604030504040204" pitchFamily="50" charset="-128"/>
                <a:ea typeface="Meiryo UI" panose="020B0604030504040204" pitchFamily="50" charset="-128"/>
              </a:rPr>
              <a:t>(</a:t>
            </a:r>
            <a:r>
              <a:rPr kumimoji="1" lang="ja-JP" altLang="en-US" sz="2799">
                <a:latin typeface="Meiryo UI" panose="020B0604030504040204" pitchFamily="50" charset="-128"/>
                <a:ea typeface="Meiryo UI" panose="020B0604030504040204" pitchFamily="50" charset="-128"/>
              </a:rPr>
              <a:t>障害物</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11" name="テキスト ボックス 10">
            <a:extLst>
              <a:ext uri="{FF2B5EF4-FFF2-40B4-BE49-F238E27FC236}">
                <a16:creationId xmlns:a16="http://schemas.microsoft.com/office/drawing/2014/main" id="{EC0A0EBE-7F3B-4574-B8DB-5B5FB600C3DB}"/>
              </a:ext>
            </a:extLst>
          </p:cNvPr>
          <p:cNvSpPr txBox="1"/>
          <p:nvPr/>
        </p:nvSpPr>
        <p:spPr>
          <a:xfrm>
            <a:off x="6168009" y="2440701"/>
            <a:ext cx="2399499" cy="523092"/>
          </a:xfrm>
          <a:prstGeom prst="rect">
            <a:avLst/>
          </a:prstGeom>
          <a:noFill/>
        </p:spPr>
        <p:txBody>
          <a:bodyPr wrap="square" rtlCol="0">
            <a:spAutoFit/>
          </a:bodyPr>
          <a:lstStyle/>
          <a:p>
            <a:r>
              <a:rPr kumimoji="1" lang="ja-JP" altLang="en-US" sz="2799">
                <a:latin typeface="Meiryo UI" panose="020B0604030504040204" pitchFamily="50" charset="-128"/>
                <a:ea typeface="Meiryo UI" panose="020B0604030504040204" pitchFamily="50" charset="-128"/>
              </a:rPr>
              <a:t>ダイア</a:t>
            </a:r>
            <a:r>
              <a:rPr kumimoji="1" lang="en-US" altLang="ja-JP" sz="2799">
                <a:latin typeface="Meiryo UI" panose="020B0604030504040204" pitchFamily="50" charset="-128"/>
                <a:ea typeface="Meiryo UI" panose="020B0604030504040204" pitchFamily="50" charset="-128"/>
              </a:rPr>
              <a:t>(</a:t>
            </a:r>
            <a:r>
              <a:rPr kumimoji="1" lang="ja-JP" altLang="en-US" sz="2799">
                <a:latin typeface="Meiryo UI" panose="020B0604030504040204" pitchFamily="50" charset="-128"/>
                <a:ea typeface="Meiryo UI" panose="020B0604030504040204" pitchFamily="50" charset="-128"/>
              </a:rPr>
              <a:t>ポイント</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12" name="テキスト ボックス 11">
            <a:extLst>
              <a:ext uri="{FF2B5EF4-FFF2-40B4-BE49-F238E27FC236}">
                <a16:creationId xmlns:a16="http://schemas.microsoft.com/office/drawing/2014/main" id="{E2B1AF90-2B29-4787-932C-D698031DCD3A}"/>
              </a:ext>
            </a:extLst>
          </p:cNvPr>
          <p:cNvSpPr txBox="1"/>
          <p:nvPr/>
        </p:nvSpPr>
        <p:spPr>
          <a:xfrm>
            <a:off x="1454157" y="5784449"/>
            <a:ext cx="2556718" cy="646331"/>
          </a:xfrm>
          <a:prstGeom prst="rect">
            <a:avLst/>
          </a:prstGeom>
          <a:noFill/>
        </p:spPr>
        <p:txBody>
          <a:bodyPr wrap="square" rtlCol="0">
            <a:spAutoFit/>
          </a:bodyPr>
          <a:lstStyle/>
          <a:p>
            <a:r>
              <a:rPr kumimoji="1" lang="ja-JP" altLang="en-US" sz="3600">
                <a:latin typeface="Meiryo UI" panose="020B0604030504040204" pitchFamily="50" charset="-128"/>
                <a:ea typeface="Meiryo UI" panose="020B0604030504040204" pitchFamily="50" charset="-128"/>
              </a:rPr>
              <a:t>残りターン数</a:t>
            </a:r>
          </a:p>
        </p:txBody>
      </p:sp>
      <p:grpSp>
        <p:nvGrpSpPr>
          <p:cNvPr id="13" name="グループ化 12">
            <a:extLst>
              <a:ext uri="{FF2B5EF4-FFF2-40B4-BE49-F238E27FC236}">
                <a16:creationId xmlns:a16="http://schemas.microsoft.com/office/drawing/2014/main" id="{0C1A79B8-65AE-4A32-A3F7-B28FD789B500}"/>
              </a:ext>
            </a:extLst>
          </p:cNvPr>
          <p:cNvGrpSpPr/>
          <p:nvPr/>
        </p:nvGrpSpPr>
        <p:grpSpPr>
          <a:xfrm>
            <a:off x="551871" y="3061184"/>
            <a:ext cx="2290576" cy="2271645"/>
            <a:chOff x="599056" y="2631222"/>
            <a:chExt cx="2290576" cy="2271645"/>
          </a:xfrm>
        </p:grpSpPr>
        <p:pic>
          <p:nvPicPr>
            <p:cNvPr id="14" name="図 13">
              <a:extLst>
                <a:ext uri="{FF2B5EF4-FFF2-40B4-BE49-F238E27FC236}">
                  <a16:creationId xmlns:a16="http://schemas.microsoft.com/office/drawing/2014/main" id="{D71CD0E6-7BB8-497F-8E57-8B0545F075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056" y="2631222"/>
              <a:ext cx="2290576" cy="2271645"/>
            </a:xfrm>
            <a:prstGeom prst="rect">
              <a:avLst/>
            </a:prstGeom>
          </p:spPr>
        </p:pic>
        <p:pic>
          <p:nvPicPr>
            <p:cNvPr id="15" name="図 14" descr="挿絵, 記号, 電車 が含まれている画像&#10;&#10;自動的に生成された説明">
              <a:extLst>
                <a:ext uri="{FF2B5EF4-FFF2-40B4-BE49-F238E27FC236}">
                  <a16:creationId xmlns:a16="http://schemas.microsoft.com/office/drawing/2014/main" id="{72CAEC42-37C2-447E-A55A-D988DB7AAB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7521" y="3421064"/>
              <a:ext cx="729716" cy="691960"/>
            </a:xfrm>
            <a:prstGeom prst="rect">
              <a:avLst/>
            </a:prstGeom>
          </p:spPr>
        </p:pic>
      </p:grpSp>
      <p:grpSp>
        <p:nvGrpSpPr>
          <p:cNvPr id="16" name="グループ化 15">
            <a:extLst>
              <a:ext uri="{FF2B5EF4-FFF2-40B4-BE49-F238E27FC236}">
                <a16:creationId xmlns:a16="http://schemas.microsoft.com/office/drawing/2014/main" id="{65275FFE-E7E3-409B-A351-67781C38863F}"/>
              </a:ext>
            </a:extLst>
          </p:cNvPr>
          <p:cNvGrpSpPr/>
          <p:nvPr/>
        </p:nvGrpSpPr>
        <p:grpSpPr>
          <a:xfrm>
            <a:off x="3347976" y="3075706"/>
            <a:ext cx="2314507" cy="2257123"/>
            <a:chOff x="3395160" y="2645744"/>
            <a:chExt cx="2314507" cy="2257123"/>
          </a:xfrm>
        </p:grpSpPr>
        <p:pic>
          <p:nvPicPr>
            <p:cNvPr id="17" name="図 16">
              <a:extLst>
                <a:ext uri="{FF2B5EF4-FFF2-40B4-BE49-F238E27FC236}">
                  <a16:creationId xmlns:a16="http://schemas.microsoft.com/office/drawing/2014/main" id="{9C696B15-6949-471A-B121-8FBBC77A9D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5160" y="2645744"/>
              <a:ext cx="2314507" cy="2257123"/>
            </a:xfrm>
            <a:prstGeom prst="rect">
              <a:avLst/>
            </a:prstGeom>
          </p:spPr>
        </p:pic>
        <p:pic>
          <p:nvPicPr>
            <p:cNvPr id="18" name="図 17" descr="挿絵, 部屋 が含まれている画像&#10;&#10;自動的に生成された説明">
              <a:extLst>
                <a:ext uri="{FF2B5EF4-FFF2-40B4-BE49-F238E27FC236}">
                  <a16:creationId xmlns:a16="http://schemas.microsoft.com/office/drawing/2014/main" id="{CDA1293A-5592-4C8F-BFE2-430E00F3F9A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98969" y="3420529"/>
              <a:ext cx="706885" cy="684024"/>
            </a:xfrm>
            <a:prstGeom prst="rect">
              <a:avLst/>
            </a:prstGeom>
          </p:spPr>
        </p:pic>
      </p:grpSp>
      <p:grpSp>
        <p:nvGrpSpPr>
          <p:cNvPr id="19" name="グループ化 18">
            <a:extLst>
              <a:ext uri="{FF2B5EF4-FFF2-40B4-BE49-F238E27FC236}">
                <a16:creationId xmlns:a16="http://schemas.microsoft.com/office/drawing/2014/main" id="{7FE32D4E-6899-40D4-8EE3-2FC784177079}"/>
              </a:ext>
            </a:extLst>
          </p:cNvPr>
          <p:cNvGrpSpPr/>
          <p:nvPr/>
        </p:nvGrpSpPr>
        <p:grpSpPr>
          <a:xfrm>
            <a:off x="6168011" y="3075705"/>
            <a:ext cx="2314507" cy="2271644"/>
            <a:chOff x="6215195" y="2645744"/>
            <a:chExt cx="2314507" cy="2271644"/>
          </a:xfrm>
        </p:grpSpPr>
        <p:grpSp>
          <p:nvGrpSpPr>
            <p:cNvPr id="20" name="グループ化 19">
              <a:extLst>
                <a:ext uri="{FF2B5EF4-FFF2-40B4-BE49-F238E27FC236}">
                  <a16:creationId xmlns:a16="http://schemas.microsoft.com/office/drawing/2014/main" id="{90CA58B6-38DC-444E-80AD-90BC93F2D997}"/>
                </a:ext>
              </a:extLst>
            </p:cNvPr>
            <p:cNvGrpSpPr/>
            <p:nvPr/>
          </p:nvGrpSpPr>
          <p:grpSpPr>
            <a:xfrm>
              <a:off x="6215195" y="2645744"/>
              <a:ext cx="2314507" cy="2271644"/>
              <a:chOff x="6229887" y="2645083"/>
              <a:chExt cx="2314507" cy="2271644"/>
            </a:xfrm>
          </p:grpSpPr>
          <p:pic>
            <p:nvPicPr>
              <p:cNvPr id="22" name="図 21">
                <a:extLst>
                  <a:ext uri="{FF2B5EF4-FFF2-40B4-BE49-F238E27FC236}">
                    <a16:creationId xmlns:a16="http://schemas.microsoft.com/office/drawing/2014/main" id="{A56EA23C-4C5C-4C6B-B43B-D8B25330A2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887" y="2645083"/>
                <a:ext cx="2314507" cy="2271644"/>
              </a:xfrm>
              <a:prstGeom prst="rect">
                <a:avLst/>
              </a:prstGeom>
            </p:spPr>
          </p:pic>
          <p:pic>
            <p:nvPicPr>
              <p:cNvPr id="23" name="図 22">
                <a:extLst>
                  <a:ext uri="{FF2B5EF4-FFF2-40B4-BE49-F238E27FC236}">
                    <a16:creationId xmlns:a16="http://schemas.microsoft.com/office/drawing/2014/main" id="{70AA686B-47F6-4EF0-BC8A-A21B7E76023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980118" y="3378092"/>
                <a:ext cx="814043" cy="805625"/>
              </a:xfrm>
              <a:prstGeom prst="rect">
                <a:avLst/>
              </a:prstGeom>
            </p:spPr>
          </p:pic>
        </p:grpSp>
        <p:pic>
          <p:nvPicPr>
            <p:cNvPr id="21" name="図 20" descr="挿絵 が含まれている画像&#10;&#10;自動的に生成された説明">
              <a:extLst>
                <a:ext uri="{FF2B5EF4-FFF2-40B4-BE49-F238E27FC236}">
                  <a16:creationId xmlns:a16="http://schemas.microsoft.com/office/drawing/2014/main" id="{CE128D69-C744-4E18-8F5E-F026DBE31C9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65426" y="3410079"/>
              <a:ext cx="814043" cy="694474"/>
            </a:xfrm>
            <a:prstGeom prst="rect">
              <a:avLst/>
            </a:prstGeom>
          </p:spPr>
        </p:pic>
      </p:grpSp>
      <p:grpSp>
        <p:nvGrpSpPr>
          <p:cNvPr id="24" name="グループ化 23">
            <a:extLst>
              <a:ext uri="{FF2B5EF4-FFF2-40B4-BE49-F238E27FC236}">
                <a16:creationId xmlns:a16="http://schemas.microsoft.com/office/drawing/2014/main" id="{0B186FEC-0A26-4F47-9C42-9C18E8904C8D}"/>
              </a:ext>
            </a:extLst>
          </p:cNvPr>
          <p:cNvGrpSpPr/>
          <p:nvPr/>
        </p:nvGrpSpPr>
        <p:grpSpPr>
          <a:xfrm>
            <a:off x="8953307" y="3061184"/>
            <a:ext cx="2314507" cy="2295379"/>
            <a:chOff x="9000491" y="2631222"/>
            <a:chExt cx="2314507" cy="2295379"/>
          </a:xfrm>
        </p:grpSpPr>
        <p:pic>
          <p:nvPicPr>
            <p:cNvPr id="25" name="図 24">
              <a:extLst>
                <a:ext uri="{FF2B5EF4-FFF2-40B4-BE49-F238E27FC236}">
                  <a16:creationId xmlns:a16="http://schemas.microsoft.com/office/drawing/2014/main" id="{C4D90617-1890-498C-B4C9-E1A725CFCE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0491" y="2631222"/>
              <a:ext cx="2314507" cy="2295379"/>
            </a:xfrm>
            <a:prstGeom prst="rect">
              <a:avLst/>
            </a:prstGeom>
          </p:spPr>
        </p:pic>
        <p:pic>
          <p:nvPicPr>
            <p:cNvPr id="26" name="図 25" descr="建物, 挿絵 が含まれている画像&#10;&#10;自動的に生成された説明">
              <a:extLst>
                <a:ext uri="{FF2B5EF4-FFF2-40B4-BE49-F238E27FC236}">
                  <a16:creationId xmlns:a16="http://schemas.microsoft.com/office/drawing/2014/main" id="{65B27B47-E111-4216-B2F8-EE64B22C62C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824224" y="3410079"/>
              <a:ext cx="667040" cy="694474"/>
            </a:xfrm>
            <a:prstGeom prst="rect">
              <a:avLst/>
            </a:prstGeom>
          </p:spPr>
        </p:pic>
      </p:grpSp>
      <p:pic>
        <p:nvPicPr>
          <p:cNvPr id="27" name="図 26" descr="テキスト が含まれている画像&#10;&#10;自動的に生成された説明">
            <a:extLst>
              <a:ext uri="{FF2B5EF4-FFF2-40B4-BE49-F238E27FC236}">
                <a16:creationId xmlns:a16="http://schemas.microsoft.com/office/drawing/2014/main" id="{E6D2D57E-6FF9-4FB5-A42E-66DDFE9C3B37}"/>
              </a:ext>
            </a:extLst>
          </p:cNvPr>
          <p:cNvPicPr>
            <a:picLocks noChangeAspect="1"/>
          </p:cNvPicPr>
          <p:nvPr/>
        </p:nvPicPr>
        <p:blipFill rotWithShape="1">
          <a:blip r:embed="rId10">
            <a:extLst>
              <a:ext uri="{28A0092B-C50C-407E-A947-70E740481C1C}">
                <a14:useLocalDpi xmlns:a14="http://schemas.microsoft.com/office/drawing/2010/main" val="0"/>
              </a:ext>
            </a:extLst>
          </a:blip>
          <a:srcRect l="78800" t="3101" r="2182" b="90683"/>
          <a:stretch/>
        </p:blipFill>
        <p:spPr>
          <a:xfrm>
            <a:off x="4013391" y="5712931"/>
            <a:ext cx="4469127" cy="789365"/>
          </a:xfrm>
          <a:prstGeom prst="rect">
            <a:avLst/>
          </a:prstGeom>
        </p:spPr>
      </p:pic>
      <p:sp>
        <p:nvSpPr>
          <p:cNvPr id="4" name="スライド番号プレースホルダー 3">
            <a:extLst>
              <a:ext uri="{FF2B5EF4-FFF2-40B4-BE49-F238E27FC236}">
                <a16:creationId xmlns:a16="http://schemas.microsoft.com/office/drawing/2014/main" id="{3CAC6FFB-1058-4591-AD41-49EF6CB13591}"/>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1346655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pic>
        <p:nvPicPr>
          <p:cNvPr id="7" name="図 6" descr="テキスト が含まれている画像&#10;&#10;自動的に生成された説明">
            <a:extLst>
              <a:ext uri="{FF2B5EF4-FFF2-40B4-BE49-F238E27FC236}">
                <a16:creationId xmlns:a16="http://schemas.microsoft.com/office/drawing/2014/main" id="{A3F3ACFB-82A4-4BF0-B16C-57E1C32503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13551" y="1886394"/>
            <a:ext cx="6627424" cy="3581365"/>
          </a:xfrm>
          <a:prstGeom prst="rect">
            <a:avLst/>
          </a:prstGeom>
        </p:spPr>
      </p:pic>
      <p:sp>
        <p:nvSpPr>
          <p:cNvPr id="8" name="タイトル 1">
            <a:extLst>
              <a:ext uri="{FF2B5EF4-FFF2-40B4-BE49-F238E27FC236}">
                <a16:creationId xmlns:a16="http://schemas.microsoft.com/office/drawing/2014/main" id="{9CA3244A-4662-4950-9FF4-AE41B8A7C2B7}"/>
              </a:ext>
            </a:extLst>
          </p:cNvPr>
          <p:cNvSpPr txBox="1">
            <a:spLocks/>
          </p:cNvSpPr>
          <p:nvPr/>
        </p:nvSpPr>
        <p:spPr>
          <a:xfrm>
            <a:off x="7974195" y="4816860"/>
            <a:ext cx="3156379" cy="587352"/>
          </a:xfrm>
          <a:prstGeom prst="rect">
            <a:avLst/>
          </a:prstGeom>
        </p:spPr>
        <p:txBody>
          <a:bodyPr vert="horz" lIns="121899" tIns="60949" rIns="121899" bIns="60949" rtlCol="0" anchor="b">
            <a:normAutofit fontScale="92500"/>
          </a:bodyPr>
          <a:lstStyle>
            <a:lvl1pPr algn="l" defTabSz="1218987" rtl="0" eaLnBrk="1" latinLnBrk="0" hangingPunct="1">
              <a:lnSpc>
                <a:spcPct val="90000"/>
              </a:lnSpc>
              <a:spcBef>
                <a:spcPct val="0"/>
              </a:spcBef>
              <a:buNone/>
              <a:defRPr kumimoji="1" sz="3600" kern="1200">
                <a:solidFill>
                  <a:schemeClr val="tx1"/>
                </a:solidFill>
                <a:latin typeface="ＭＳ Ｐゴシック" panose="020B0600070205080204" pitchFamily="50" charset="-128"/>
                <a:ea typeface="ＭＳ Ｐゴシック" panose="020B0600070205080204" pitchFamily="50" charset="-128"/>
                <a:cs typeface="+mj-cs"/>
              </a:defRPr>
            </a:lvl1pPr>
          </a:lstStyle>
          <a:p>
            <a:r>
              <a:rPr lang="ja-JP" altLang="en-US" sz="3599"/>
              <a:t>プレイヤー本体</a:t>
            </a:r>
          </a:p>
        </p:txBody>
      </p:sp>
      <p:sp>
        <p:nvSpPr>
          <p:cNvPr id="9" name="テキスト ボックス 8">
            <a:extLst>
              <a:ext uri="{FF2B5EF4-FFF2-40B4-BE49-F238E27FC236}">
                <a16:creationId xmlns:a16="http://schemas.microsoft.com/office/drawing/2014/main" id="{2CD9D002-8266-4F2F-BB7A-3A5B5127A64E}"/>
              </a:ext>
            </a:extLst>
          </p:cNvPr>
          <p:cNvSpPr txBox="1"/>
          <p:nvPr/>
        </p:nvSpPr>
        <p:spPr>
          <a:xfrm>
            <a:off x="7360193" y="2426779"/>
            <a:ext cx="1860876" cy="523092"/>
          </a:xfrm>
          <a:prstGeom prst="rect">
            <a:avLst/>
          </a:prstGeom>
          <a:noFill/>
        </p:spPr>
        <p:txBody>
          <a:bodyPr wrap="square" rtlCol="0">
            <a:spAutoFit/>
          </a:bodyPr>
          <a:lstStyle/>
          <a:p>
            <a:r>
              <a:rPr kumimoji="1" lang="en-US" altLang="ja-JP" sz="2799">
                <a:latin typeface="Meiryo UI" panose="020B0604030504040204" pitchFamily="50" charset="-128"/>
                <a:ea typeface="Meiryo UI" panose="020B0604030504040204" pitchFamily="50" charset="-128"/>
              </a:rPr>
              <a:t>Hot(</a:t>
            </a:r>
            <a:r>
              <a:rPr kumimoji="1" lang="ja-JP" altLang="en-US" sz="2799">
                <a:latin typeface="Meiryo UI" panose="020B0604030504040204" pitchFamily="50" charset="-128"/>
                <a:ea typeface="Meiryo UI" panose="020B0604030504040204" pitchFamily="50" charset="-128"/>
              </a:rPr>
              <a:t>先攻</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10" name="テキスト ボックス 9">
            <a:extLst>
              <a:ext uri="{FF2B5EF4-FFF2-40B4-BE49-F238E27FC236}">
                <a16:creationId xmlns:a16="http://schemas.microsoft.com/office/drawing/2014/main" id="{4DE189BC-AC1C-48CA-A826-8DB608017669}"/>
              </a:ext>
            </a:extLst>
          </p:cNvPr>
          <p:cNvSpPr txBox="1"/>
          <p:nvPr/>
        </p:nvSpPr>
        <p:spPr>
          <a:xfrm>
            <a:off x="9797134" y="2407022"/>
            <a:ext cx="2077752" cy="523084"/>
          </a:xfrm>
          <a:prstGeom prst="rect">
            <a:avLst/>
          </a:prstGeom>
          <a:noFill/>
        </p:spPr>
        <p:txBody>
          <a:bodyPr wrap="square" rtlCol="0">
            <a:spAutoFit/>
          </a:bodyPr>
          <a:lstStyle/>
          <a:p>
            <a:r>
              <a:rPr lang="en-US" altLang="ja-JP" sz="2799">
                <a:latin typeface="Meiryo UI" panose="020B0604030504040204" pitchFamily="50" charset="-128"/>
                <a:ea typeface="Meiryo UI" panose="020B0604030504040204" pitchFamily="50" charset="-128"/>
              </a:rPr>
              <a:t>Cool</a:t>
            </a:r>
            <a:r>
              <a:rPr kumimoji="1" lang="en-US" altLang="ja-JP" sz="2799">
                <a:latin typeface="Meiryo UI" panose="020B0604030504040204" pitchFamily="50" charset="-128"/>
                <a:ea typeface="Meiryo UI" panose="020B0604030504040204" pitchFamily="50" charset="-128"/>
              </a:rPr>
              <a:t>(</a:t>
            </a:r>
            <a:r>
              <a:rPr lang="ja-JP" altLang="en-US" sz="2799">
                <a:latin typeface="Meiryo UI" panose="020B0604030504040204" pitchFamily="50" charset="-128"/>
                <a:ea typeface="Meiryo UI" panose="020B0604030504040204" pitchFamily="50" charset="-128"/>
              </a:rPr>
              <a:t>後</a:t>
            </a:r>
            <a:r>
              <a:rPr kumimoji="1" lang="ja-JP" altLang="en-US" sz="2799">
                <a:latin typeface="Meiryo UI" panose="020B0604030504040204" pitchFamily="50" charset="-128"/>
                <a:ea typeface="Meiryo UI" panose="020B0604030504040204" pitchFamily="50" charset="-128"/>
              </a:rPr>
              <a:t>攻</a:t>
            </a:r>
            <a:r>
              <a:rPr kumimoji="1" lang="en-US" altLang="ja-JP" sz="2799">
                <a:latin typeface="Meiryo UI" panose="020B0604030504040204" pitchFamily="50" charset="-128"/>
                <a:ea typeface="Meiryo UI" panose="020B0604030504040204" pitchFamily="50" charset="-128"/>
              </a:rPr>
              <a:t>)</a:t>
            </a:r>
            <a:endParaRPr kumimoji="1" lang="ja-JP" altLang="en-US" sz="2799">
              <a:latin typeface="Meiryo UI" panose="020B0604030504040204" pitchFamily="50" charset="-128"/>
              <a:ea typeface="Meiryo UI" panose="020B0604030504040204" pitchFamily="50" charset="-128"/>
            </a:endParaRPr>
          </a:p>
        </p:txBody>
      </p:sp>
      <p:sp>
        <p:nvSpPr>
          <p:cNvPr id="11" name="テキスト ボックス 10">
            <a:extLst>
              <a:ext uri="{FF2B5EF4-FFF2-40B4-BE49-F238E27FC236}">
                <a16:creationId xmlns:a16="http://schemas.microsoft.com/office/drawing/2014/main" id="{66074E36-1724-49EB-8E59-DDDE2A2AF0A5}"/>
              </a:ext>
            </a:extLst>
          </p:cNvPr>
          <p:cNvSpPr txBox="1"/>
          <p:nvPr/>
        </p:nvSpPr>
        <p:spPr>
          <a:xfrm>
            <a:off x="8467917" y="5467759"/>
            <a:ext cx="2662656" cy="461665"/>
          </a:xfrm>
          <a:prstGeom prst="rect">
            <a:avLst/>
          </a:prstGeom>
          <a:noFill/>
        </p:spPr>
        <p:txBody>
          <a:bodyPr wrap="square" rtlCol="0">
            <a:spAutoFit/>
          </a:bodyPr>
          <a:lstStyle/>
          <a:p>
            <a:r>
              <a:rPr kumimoji="1" lang="ja-JP" altLang="en-US" sz="2400">
                <a:latin typeface="Meiryo UI" panose="020B0604030504040204" pitchFamily="50" charset="-128"/>
                <a:ea typeface="Meiryo UI" panose="020B0604030504040204" pitchFamily="50" charset="-128"/>
              </a:rPr>
              <a:t>プログラムで動く</a:t>
            </a:r>
          </a:p>
        </p:txBody>
      </p:sp>
      <p:sp>
        <p:nvSpPr>
          <p:cNvPr id="12" name="楕円 11">
            <a:extLst>
              <a:ext uri="{FF2B5EF4-FFF2-40B4-BE49-F238E27FC236}">
                <a16:creationId xmlns:a16="http://schemas.microsoft.com/office/drawing/2014/main" id="{04651DC0-E551-401A-8EB8-9B02E26FA54E}"/>
              </a:ext>
            </a:extLst>
          </p:cNvPr>
          <p:cNvSpPr/>
          <p:nvPr/>
        </p:nvSpPr>
        <p:spPr>
          <a:xfrm>
            <a:off x="1863998" y="3766508"/>
            <a:ext cx="631603" cy="633819"/>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799">
              <a:noFill/>
            </a:endParaRPr>
          </a:p>
        </p:txBody>
      </p:sp>
      <p:pic>
        <p:nvPicPr>
          <p:cNvPr id="13" name="図 12">
            <a:extLst>
              <a:ext uri="{FF2B5EF4-FFF2-40B4-BE49-F238E27FC236}">
                <a16:creationId xmlns:a16="http://schemas.microsoft.com/office/drawing/2014/main" id="{C9E5A188-4F28-4B61-9735-51234BFB69EA}"/>
              </a:ext>
            </a:extLst>
          </p:cNvPr>
          <p:cNvPicPr>
            <a:picLocks noChangeAspect="1"/>
          </p:cNvPicPr>
          <p:nvPr/>
        </p:nvPicPr>
        <p:blipFill>
          <a:blip r:embed="rId4"/>
          <a:stretch>
            <a:fillRect/>
          </a:stretch>
        </p:blipFill>
        <p:spPr>
          <a:xfrm>
            <a:off x="3215681" y="2937038"/>
            <a:ext cx="707013" cy="713108"/>
          </a:xfrm>
          <a:prstGeom prst="rect">
            <a:avLst/>
          </a:prstGeom>
        </p:spPr>
      </p:pic>
      <p:grpSp>
        <p:nvGrpSpPr>
          <p:cNvPr id="14" name="グループ化 13">
            <a:extLst>
              <a:ext uri="{FF2B5EF4-FFF2-40B4-BE49-F238E27FC236}">
                <a16:creationId xmlns:a16="http://schemas.microsoft.com/office/drawing/2014/main" id="{2F771DEA-0395-409D-97F8-36BB825A1F28}"/>
              </a:ext>
            </a:extLst>
          </p:cNvPr>
          <p:cNvGrpSpPr/>
          <p:nvPr/>
        </p:nvGrpSpPr>
        <p:grpSpPr>
          <a:xfrm>
            <a:off x="7445987" y="2930106"/>
            <a:ext cx="1689291" cy="1674572"/>
            <a:chOff x="7444398" y="2930106"/>
            <a:chExt cx="1689291" cy="1674572"/>
          </a:xfrm>
        </p:grpSpPr>
        <p:pic>
          <p:nvPicPr>
            <p:cNvPr id="15" name="図 14">
              <a:extLst>
                <a:ext uri="{FF2B5EF4-FFF2-40B4-BE49-F238E27FC236}">
                  <a16:creationId xmlns:a16="http://schemas.microsoft.com/office/drawing/2014/main" id="{0132DDD7-722A-420C-8CDD-EDC737216E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44398" y="2930106"/>
              <a:ext cx="1689291" cy="1674572"/>
            </a:xfrm>
            <a:prstGeom prst="rect">
              <a:avLst/>
            </a:prstGeom>
          </p:spPr>
        </p:pic>
        <p:pic>
          <p:nvPicPr>
            <p:cNvPr id="16" name="図 15" descr="挿絵, 記号, 電車 が含まれている画像&#10;&#10;自動的に生成された説明">
              <a:extLst>
                <a:ext uri="{FF2B5EF4-FFF2-40B4-BE49-F238E27FC236}">
                  <a16:creationId xmlns:a16="http://schemas.microsoft.com/office/drawing/2014/main" id="{55C33CA8-EDB2-4578-BB84-533AF04FA6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019962" y="3512348"/>
              <a:ext cx="538163" cy="510086"/>
            </a:xfrm>
            <a:prstGeom prst="rect">
              <a:avLst/>
            </a:prstGeom>
          </p:spPr>
        </p:pic>
      </p:grpSp>
      <p:grpSp>
        <p:nvGrpSpPr>
          <p:cNvPr id="17" name="グループ化 16">
            <a:extLst>
              <a:ext uri="{FF2B5EF4-FFF2-40B4-BE49-F238E27FC236}">
                <a16:creationId xmlns:a16="http://schemas.microsoft.com/office/drawing/2014/main" id="{E1012BEF-DC1E-44FE-8FB7-FDDEA2B39C70}"/>
              </a:ext>
            </a:extLst>
          </p:cNvPr>
          <p:cNvGrpSpPr/>
          <p:nvPr/>
        </p:nvGrpSpPr>
        <p:grpSpPr>
          <a:xfrm>
            <a:off x="9997450" y="2973695"/>
            <a:ext cx="1677120" cy="1585625"/>
            <a:chOff x="3395160" y="2645744"/>
            <a:chExt cx="2314507" cy="2257123"/>
          </a:xfrm>
        </p:grpSpPr>
        <p:pic>
          <p:nvPicPr>
            <p:cNvPr id="18" name="図 17">
              <a:extLst>
                <a:ext uri="{FF2B5EF4-FFF2-40B4-BE49-F238E27FC236}">
                  <a16:creationId xmlns:a16="http://schemas.microsoft.com/office/drawing/2014/main" id="{EBFEC282-21B0-4CFF-9DD2-7D0507D5816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395160" y="2645744"/>
              <a:ext cx="2314507" cy="2257123"/>
            </a:xfrm>
            <a:prstGeom prst="rect">
              <a:avLst/>
            </a:prstGeom>
          </p:spPr>
        </p:pic>
        <p:pic>
          <p:nvPicPr>
            <p:cNvPr id="19" name="図 18" descr="挿絵, 部屋 が含まれている画像&#10;&#10;自動的に生成された説明">
              <a:extLst>
                <a:ext uri="{FF2B5EF4-FFF2-40B4-BE49-F238E27FC236}">
                  <a16:creationId xmlns:a16="http://schemas.microsoft.com/office/drawing/2014/main" id="{CE4EC08E-E98B-44EA-90DE-F6376B19A926}"/>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98969" y="3420529"/>
              <a:ext cx="706885" cy="684024"/>
            </a:xfrm>
            <a:prstGeom prst="rect">
              <a:avLst/>
            </a:prstGeom>
          </p:spPr>
        </p:pic>
      </p:grpSp>
      <p:sp>
        <p:nvSpPr>
          <p:cNvPr id="2" name="スライド番号プレースホルダー 1">
            <a:extLst>
              <a:ext uri="{FF2B5EF4-FFF2-40B4-BE49-F238E27FC236}">
                <a16:creationId xmlns:a16="http://schemas.microsoft.com/office/drawing/2014/main" id="{9A56904B-36CD-4C04-94D1-8AF045B88010}"/>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309542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pic>
        <p:nvPicPr>
          <p:cNvPr id="7" name="図 6" descr="テキスト が含まれている画像&#10;&#10;自動的に生成された説明">
            <a:extLst>
              <a:ext uri="{FF2B5EF4-FFF2-40B4-BE49-F238E27FC236}">
                <a16:creationId xmlns:a16="http://schemas.microsoft.com/office/drawing/2014/main" id="{0C8A8582-117A-4302-BB27-AB1834D5D04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7377" y="2078653"/>
            <a:ext cx="6680538" cy="3610067"/>
          </a:xfrm>
          <a:prstGeom prst="rect">
            <a:avLst/>
          </a:prstGeom>
        </p:spPr>
      </p:pic>
      <p:sp>
        <p:nvSpPr>
          <p:cNvPr id="8" name="テキスト ボックス 7">
            <a:extLst>
              <a:ext uri="{FF2B5EF4-FFF2-40B4-BE49-F238E27FC236}">
                <a16:creationId xmlns:a16="http://schemas.microsoft.com/office/drawing/2014/main" id="{7A2686BD-7F1A-4079-A3DE-F95EEBDBB7E1}"/>
              </a:ext>
            </a:extLst>
          </p:cNvPr>
          <p:cNvSpPr txBox="1"/>
          <p:nvPr/>
        </p:nvSpPr>
        <p:spPr>
          <a:xfrm>
            <a:off x="8666528" y="2122904"/>
            <a:ext cx="1728192" cy="830868"/>
          </a:xfrm>
          <a:prstGeom prst="rect">
            <a:avLst/>
          </a:prstGeom>
          <a:noFill/>
        </p:spPr>
        <p:txBody>
          <a:bodyPr wrap="square" rtlCol="0">
            <a:spAutoFit/>
          </a:bodyPr>
          <a:lstStyle/>
          <a:p>
            <a:r>
              <a:rPr kumimoji="1" lang="ja-JP" altLang="en-US" sz="4799" dirty="0">
                <a:latin typeface="Meiryo UI" panose="020B0604030504040204" pitchFamily="50" charset="-128"/>
                <a:ea typeface="Meiryo UI" panose="020B0604030504040204" pitchFamily="50" charset="-128"/>
              </a:rPr>
              <a:t>ダイア</a:t>
            </a:r>
          </a:p>
        </p:txBody>
      </p:sp>
      <p:sp>
        <p:nvSpPr>
          <p:cNvPr id="9" name="テキスト ボックス 8">
            <a:extLst>
              <a:ext uri="{FF2B5EF4-FFF2-40B4-BE49-F238E27FC236}">
                <a16:creationId xmlns:a16="http://schemas.microsoft.com/office/drawing/2014/main" id="{8673C997-145E-413B-AB1F-64066480A6FE}"/>
              </a:ext>
            </a:extLst>
          </p:cNvPr>
          <p:cNvSpPr txBox="1"/>
          <p:nvPr/>
        </p:nvSpPr>
        <p:spPr>
          <a:xfrm>
            <a:off x="7730425" y="5423399"/>
            <a:ext cx="3739137" cy="523084"/>
          </a:xfrm>
          <a:prstGeom prst="rect">
            <a:avLst/>
          </a:prstGeom>
          <a:noFill/>
        </p:spPr>
        <p:txBody>
          <a:bodyPr wrap="square" rtlCol="0">
            <a:spAutoFit/>
          </a:bodyPr>
          <a:lstStyle/>
          <a:p>
            <a:r>
              <a:rPr lang="ja-JP" altLang="en-US" sz="2799">
                <a:latin typeface="Meiryo UI" panose="020B0604030504040204" pitchFamily="50" charset="-128"/>
                <a:ea typeface="Meiryo UI" panose="020B0604030504040204" pitchFamily="50" charset="-128"/>
              </a:rPr>
              <a:t>相手より多く</a:t>
            </a:r>
            <a:r>
              <a:rPr kumimoji="1" lang="ja-JP" altLang="en-US" sz="2799">
                <a:latin typeface="Meiryo UI" panose="020B0604030504040204" pitchFamily="50" charset="-128"/>
                <a:ea typeface="Meiryo UI" panose="020B0604030504040204" pitchFamily="50" charset="-128"/>
              </a:rPr>
              <a:t>取ったら勝ち</a:t>
            </a:r>
          </a:p>
        </p:txBody>
      </p:sp>
      <p:pic>
        <p:nvPicPr>
          <p:cNvPr id="10" name="図 9">
            <a:extLst>
              <a:ext uri="{FF2B5EF4-FFF2-40B4-BE49-F238E27FC236}">
                <a16:creationId xmlns:a16="http://schemas.microsoft.com/office/drawing/2014/main" id="{F38D9853-594A-4E0B-8C43-04C69659D981}"/>
              </a:ext>
            </a:extLst>
          </p:cNvPr>
          <p:cNvPicPr>
            <a:picLocks noChangeAspect="1"/>
          </p:cNvPicPr>
          <p:nvPr/>
        </p:nvPicPr>
        <p:blipFill>
          <a:blip r:embed="rId4"/>
          <a:stretch>
            <a:fillRect/>
          </a:stretch>
        </p:blipFill>
        <p:spPr>
          <a:xfrm>
            <a:off x="3791745" y="3527131"/>
            <a:ext cx="707013" cy="713108"/>
          </a:xfrm>
          <a:prstGeom prst="rect">
            <a:avLst/>
          </a:prstGeom>
        </p:spPr>
      </p:pic>
      <p:grpSp>
        <p:nvGrpSpPr>
          <p:cNvPr id="11" name="グループ化 10">
            <a:extLst>
              <a:ext uri="{FF2B5EF4-FFF2-40B4-BE49-F238E27FC236}">
                <a16:creationId xmlns:a16="http://schemas.microsoft.com/office/drawing/2014/main" id="{5A9FC4D2-8BF3-4805-AE92-C6387464B0A3}"/>
              </a:ext>
            </a:extLst>
          </p:cNvPr>
          <p:cNvGrpSpPr/>
          <p:nvPr/>
        </p:nvGrpSpPr>
        <p:grpSpPr>
          <a:xfrm>
            <a:off x="8373371" y="2924944"/>
            <a:ext cx="2314507" cy="2271644"/>
            <a:chOff x="8371782" y="2924944"/>
            <a:chExt cx="2314507" cy="2271644"/>
          </a:xfrm>
        </p:grpSpPr>
        <p:grpSp>
          <p:nvGrpSpPr>
            <p:cNvPr id="12" name="グループ化 11">
              <a:extLst>
                <a:ext uri="{FF2B5EF4-FFF2-40B4-BE49-F238E27FC236}">
                  <a16:creationId xmlns:a16="http://schemas.microsoft.com/office/drawing/2014/main" id="{E28FBB30-8795-4D76-AF6B-F62F6CABCAFD}"/>
                </a:ext>
              </a:extLst>
            </p:cNvPr>
            <p:cNvGrpSpPr/>
            <p:nvPr/>
          </p:nvGrpSpPr>
          <p:grpSpPr>
            <a:xfrm>
              <a:off x="8371782" y="2924944"/>
              <a:ext cx="2314507" cy="2271644"/>
              <a:chOff x="6229887" y="2645083"/>
              <a:chExt cx="2314507" cy="2271644"/>
            </a:xfrm>
          </p:grpSpPr>
          <p:pic>
            <p:nvPicPr>
              <p:cNvPr id="14" name="図 13">
                <a:extLst>
                  <a:ext uri="{FF2B5EF4-FFF2-40B4-BE49-F238E27FC236}">
                    <a16:creationId xmlns:a16="http://schemas.microsoft.com/office/drawing/2014/main" id="{846F770F-FCE3-44B5-B932-DF2DFCCE746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29887" y="2645083"/>
                <a:ext cx="2314507" cy="2271644"/>
              </a:xfrm>
              <a:prstGeom prst="rect">
                <a:avLst/>
              </a:prstGeom>
            </p:spPr>
          </p:pic>
          <p:pic>
            <p:nvPicPr>
              <p:cNvPr id="15" name="図 14">
                <a:extLst>
                  <a:ext uri="{FF2B5EF4-FFF2-40B4-BE49-F238E27FC236}">
                    <a16:creationId xmlns:a16="http://schemas.microsoft.com/office/drawing/2014/main" id="{28E2F426-3B99-4C02-9C5D-BB70B1FEB7A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80118" y="3378092"/>
                <a:ext cx="814043" cy="805625"/>
              </a:xfrm>
              <a:prstGeom prst="rect">
                <a:avLst/>
              </a:prstGeom>
            </p:spPr>
          </p:pic>
        </p:grpSp>
        <p:pic>
          <p:nvPicPr>
            <p:cNvPr id="13" name="図 12" descr="挿絵 が含まれている画像&#10;&#10;自動的に生成された説明">
              <a:extLst>
                <a:ext uri="{FF2B5EF4-FFF2-40B4-BE49-F238E27FC236}">
                  <a16:creationId xmlns:a16="http://schemas.microsoft.com/office/drawing/2014/main" id="{994BA550-EDCA-470B-B9D2-DCFE43505952}"/>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22013" y="3689279"/>
              <a:ext cx="814043" cy="694474"/>
            </a:xfrm>
            <a:prstGeom prst="rect">
              <a:avLst/>
            </a:prstGeom>
          </p:spPr>
        </p:pic>
      </p:grpSp>
      <p:sp>
        <p:nvSpPr>
          <p:cNvPr id="2" name="スライド番号プレースホルダー 1">
            <a:extLst>
              <a:ext uri="{FF2B5EF4-FFF2-40B4-BE49-F238E27FC236}">
                <a16:creationId xmlns:a16="http://schemas.microsoft.com/office/drawing/2014/main" id="{65170490-A54B-4DDD-94B5-341C869EA305}"/>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3880187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sp>
        <p:nvSpPr>
          <p:cNvPr id="4" name="テキスト ボックス 3">
            <a:extLst>
              <a:ext uri="{FF2B5EF4-FFF2-40B4-BE49-F238E27FC236}">
                <a16:creationId xmlns:a16="http://schemas.microsoft.com/office/drawing/2014/main" id="{121230AE-33EA-434C-B2FB-64E895298C6F}"/>
              </a:ext>
            </a:extLst>
          </p:cNvPr>
          <p:cNvSpPr txBox="1"/>
          <p:nvPr/>
        </p:nvSpPr>
        <p:spPr>
          <a:xfrm>
            <a:off x="7968209" y="2028817"/>
            <a:ext cx="4111167" cy="830781"/>
          </a:xfrm>
          <a:prstGeom prst="rect">
            <a:avLst/>
          </a:prstGeom>
          <a:noFill/>
        </p:spPr>
        <p:txBody>
          <a:bodyPr wrap="square" rtlCol="0">
            <a:spAutoFit/>
          </a:bodyPr>
          <a:lstStyle/>
          <a:p>
            <a:r>
              <a:rPr kumimoji="1" lang="ja-JP" altLang="en-US" sz="4799">
                <a:latin typeface="Meiryo UI" panose="020B0604030504040204" pitchFamily="50" charset="-128"/>
                <a:ea typeface="Meiryo UI" panose="020B0604030504040204" pitchFamily="50" charset="-128"/>
              </a:rPr>
              <a:t>壁（障害物）</a:t>
            </a:r>
          </a:p>
        </p:txBody>
      </p:sp>
      <p:sp>
        <p:nvSpPr>
          <p:cNvPr id="5" name="テキスト ボックス 4">
            <a:extLst>
              <a:ext uri="{FF2B5EF4-FFF2-40B4-BE49-F238E27FC236}">
                <a16:creationId xmlns:a16="http://schemas.microsoft.com/office/drawing/2014/main" id="{1E0800A0-82B8-47B8-B01E-E98B9BE17C74}"/>
              </a:ext>
            </a:extLst>
          </p:cNvPr>
          <p:cNvSpPr txBox="1"/>
          <p:nvPr/>
        </p:nvSpPr>
        <p:spPr>
          <a:xfrm>
            <a:off x="8472264" y="5207435"/>
            <a:ext cx="3040676" cy="584647"/>
          </a:xfrm>
          <a:prstGeom prst="rect">
            <a:avLst/>
          </a:prstGeom>
          <a:noFill/>
        </p:spPr>
        <p:txBody>
          <a:bodyPr wrap="square" rtlCol="0">
            <a:spAutoFit/>
          </a:bodyPr>
          <a:lstStyle/>
          <a:p>
            <a:r>
              <a:rPr kumimoji="1" lang="ja-JP" altLang="en-US" sz="3199">
                <a:latin typeface="Meiryo UI" panose="020B0604030504040204" pitchFamily="50" charset="-128"/>
                <a:ea typeface="Meiryo UI" panose="020B0604030504040204" pitchFamily="50" charset="-128"/>
              </a:rPr>
              <a:t>めり込むと敗北</a:t>
            </a:r>
          </a:p>
        </p:txBody>
      </p:sp>
      <p:sp>
        <p:nvSpPr>
          <p:cNvPr id="6" name="テキスト ボックス 5">
            <a:extLst>
              <a:ext uri="{FF2B5EF4-FFF2-40B4-BE49-F238E27FC236}">
                <a16:creationId xmlns:a16="http://schemas.microsoft.com/office/drawing/2014/main" id="{9E24D812-0DED-4ECA-AB56-BEE0BEE7F200}"/>
              </a:ext>
            </a:extLst>
          </p:cNvPr>
          <p:cNvSpPr txBox="1"/>
          <p:nvPr/>
        </p:nvSpPr>
        <p:spPr>
          <a:xfrm>
            <a:off x="7802303" y="5782898"/>
            <a:ext cx="3931007" cy="461665"/>
          </a:xfrm>
          <a:prstGeom prst="rect">
            <a:avLst/>
          </a:prstGeom>
          <a:noFill/>
        </p:spPr>
        <p:txBody>
          <a:bodyPr wrap="square" rtlCol="0">
            <a:spAutoFit/>
          </a:bodyPr>
          <a:lstStyle/>
          <a:p>
            <a:r>
              <a:rPr kumimoji="1" lang="ja-JP" altLang="en-US" sz="2400" dirty="0">
                <a:latin typeface="Meiryo UI" panose="020B0604030504040204" pitchFamily="50" charset="-128"/>
                <a:ea typeface="Meiryo UI" panose="020B0604030504040204" pitchFamily="50" charset="-128"/>
              </a:rPr>
              <a:t>壁を置いて攻撃することも可能</a:t>
            </a:r>
          </a:p>
        </p:txBody>
      </p:sp>
      <p:grpSp>
        <p:nvGrpSpPr>
          <p:cNvPr id="7" name="グループ化 6">
            <a:extLst>
              <a:ext uri="{FF2B5EF4-FFF2-40B4-BE49-F238E27FC236}">
                <a16:creationId xmlns:a16="http://schemas.microsoft.com/office/drawing/2014/main" id="{6F401FA6-5F74-42D3-BEF9-4A6E43500B5B}"/>
              </a:ext>
            </a:extLst>
          </p:cNvPr>
          <p:cNvGrpSpPr/>
          <p:nvPr/>
        </p:nvGrpSpPr>
        <p:grpSpPr>
          <a:xfrm>
            <a:off x="8616281" y="2881427"/>
            <a:ext cx="2303055" cy="2284021"/>
            <a:chOff x="8614692" y="2881426"/>
            <a:chExt cx="2303055" cy="2284021"/>
          </a:xfrm>
        </p:grpSpPr>
        <p:pic>
          <p:nvPicPr>
            <p:cNvPr id="8" name="図 7">
              <a:extLst>
                <a:ext uri="{FF2B5EF4-FFF2-40B4-BE49-F238E27FC236}">
                  <a16:creationId xmlns:a16="http://schemas.microsoft.com/office/drawing/2014/main" id="{5A65F758-C276-4A33-9732-A51B178635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4692" y="2881426"/>
              <a:ext cx="2303055" cy="2284021"/>
            </a:xfrm>
            <a:prstGeom prst="rect">
              <a:avLst/>
            </a:prstGeom>
          </p:spPr>
        </p:pic>
        <p:pic>
          <p:nvPicPr>
            <p:cNvPr id="9" name="図 8" descr="建物, 挿絵 が含まれている画像&#10;&#10;自動的に生成された説明">
              <a:extLst>
                <a:ext uri="{FF2B5EF4-FFF2-40B4-BE49-F238E27FC236}">
                  <a16:creationId xmlns:a16="http://schemas.microsoft.com/office/drawing/2014/main" id="{26229383-5EED-4C75-9AEA-7EEFCA745F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76959" y="3610902"/>
              <a:ext cx="778519" cy="792088"/>
            </a:xfrm>
            <a:prstGeom prst="rect">
              <a:avLst/>
            </a:prstGeom>
          </p:spPr>
        </p:pic>
      </p:grpSp>
      <p:pic>
        <p:nvPicPr>
          <p:cNvPr id="10" name="図 9" descr="テキスト が含まれている画像&#10;&#10;自動的に生成された説明">
            <a:extLst>
              <a:ext uri="{FF2B5EF4-FFF2-40B4-BE49-F238E27FC236}">
                <a16:creationId xmlns:a16="http://schemas.microsoft.com/office/drawing/2014/main" id="{08AAE4A5-8A8D-449F-A35B-2CA78FD01780}"/>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4528" y="2005985"/>
            <a:ext cx="7121486" cy="3848349"/>
          </a:xfrm>
          <a:prstGeom prst="rect">
            <a:avLst/>
          </a:prstGeom>
        </p:spPr>
      </p:pic>
      <p:sp>
        <p:nvSpPr>
          <p:cNvPr id="2" name="スライド番号プレースホルダー 1">
            <a:extLst>
              <a:ext uri="{FF2B5EF4-FFF2-40B4-BE49-F238E27FC236}">
                <a16:creationId xmlns:a16="http://schemas.microsoft.com/office/drawing/2014/main" id="{2C85AE9B-7FC2-4091-BDFD-FDEE7ACBB970}"/>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709142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rtlCol="0"/>
          <a:lstStyle/>
          <a:p>
            <a:r>
              <a:rPr lang="en-US" altLang="ja-JP" b="1" dirty="0" err="1">
                <a:latin typeface="ＭＳ Ｐゴシック" panose="020B0600070205080204" pitchFamily="50" charset="-128"/>
                <a:ea typeface="ＭＳ Ｐゴシック" panose="020B0600070205080204" pitchFamily="50" charset="-128"/>
                <a:sym typeface="ＭＳ Ｐゴシック" panose="020B0600070205080204" pitchFamily="50" charset="-128"/>
              </a:rPr>
              <a:t>CHaser</a:t>
            </a:r>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とは</a:t>
            </a:r>
            <a:endParaRPr lang="en-US" altLang="ja-JP" b="1"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p:txBody>
      </p:sp>
      <p:pic>
        <p:nvPicPr>
          <p:cNvPr id="4" name="図 3" descr="テキスト が含まれている画像&#10;&#10;自動的に生成された説明">
            <a:extLst>
              <a:ext uri="{FF2B5EF4-FFF2-40B4-BE49-F238E27FC236}">
                <a16:creationId xmlns:a16="http://schemas.microsoft.com/office/drawing/2014/main" id="{DD51D573-DB5B-408F-8B75-D5C06C39D68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1344" y="2007431"/>
            <a:ext cx="6984776" cy="3774473"/>
          </a:xfrm>
          <a:prstGeom prst="rect">
            <a:avLst/>
          </a:prstGeom>
        </p:spPr>
      </p:pic>
      <p:sp>
        <p:nvSpPr>
          <p:cNvPr id="5" name="テキスト ボックス 4">
            <a:extLst>
              <a:ext uri="{FF2B5EF4-FFF2-40B4-BE49-F238E27FC236}">
                <a16:creationId xmlns:a16="http://schemas.microsoft.com/office/drawing/2014/main" id="{7097778A-A423-4A6D-991E-8294F45435F8}"/>
              </a:ext>
            </a:extLst>
          </p:cNvPr>
          <p:cNvSpPr txBox="1"/>
          <p:nvPr/>
        </p:nvSpPr>
        <p:spPr>
          <a:xfrm>
            <a:off x="8215753" y="4053834"/>
            <a:ext cx="3468692" cy="646163"/>
          </a:xfrm>
          <a:prstGeom prst="rect">
            <a:avLst/>
          </a:prstGeom>
          <a:noFill/>
        </p:spPr>
        <p:txBody>
          <a:bodyPr wrap="square" rtlCol="0">
            <a:spAutoFit/>
          </a:bodyPr>
          <a:lstStyle/>
          <a:p>
            <a:r>
              <a:rPr kumimoji="1" lang="ja-JP" altLang="en-US" sz="3599">
                <a:latin typeface="Meiryo UI" panose="020B0604030504040204" pitchFamily="50" charset="-128"/>
                <a:ea typeface="Meiryo UI" panose="020B0604030504040204" pitchFamily="50" charset="-128"/>
              </a:rPr>
              <a:t>残りターン数</a:t>
            </a:r>
          </a:p>
        </p:txBody>
      </p:sp>
      <p:sp>
        <p:nvSpPr>
          <p:cNvPr id="6" name="テキスト ボックス 5">
            <a:extLst>
              <a:ext uri="{FF2B5EF4-FFF2-40B4-BE49-F238E27FC236}">
                <a16:creationId xmlns:a16="http://schemas.microsoft.com/office/drawing/2014/main" id="{9D7EC1C0-B15C-483B-BCC5-55F37545B39E}"/>
              </a:ext>
            </a:extLst>
          </p:cNvPr>
          <p:cNvSpPr txBox="1"/>
          <p:nvPr/>
        </p:nvSpPr>
        <p:spPr>
          <a:xfrm>
            <a:off x="7752185" y="4858958"/>
            <a:ext cx="4247205" cy="923330"/>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自分と相手が動いて</a:t>
            </a:r>
            <a:r>
              <a:rPr lang="ja-JP" altLang="en-US" dirty="0">
                <a:latin typeface="Meiryo UI" panose="020B0604030504040204" pitchFamily="50" charset="-128"/>
                <a:ea typeface="Meiryo UI" panose="020B0604030504040204" pitchFamily="50" charset="-128"/>
              </a:rPr>
              <a:t>１ターン減る</a:t>
            </a:r>
            <a:endParaRPr lang="en-US" altLang="ja-JP" dirty="0">
              <a:latin typeface="Meiryo UI" panose="020B0604030504040204" pitchFamily="50" charset="-128"/>
              <a:ea typeface="Meiryo UI" panose="020B0604030504040204" pitchFamily="50" charset="-128"/>
            </a:endParaRPr>
          </a:p>
          <a:p>
            <a:endParaRPr kumimoji="1" lang="en-US" altLang="ja-JP" dirty="0">
              <a:latin typeface="Meiryo UI" panose="020B0604030504040204" pitchFamily="50" charset="-128"/>
              <a:ea typeface="Meiryo UI" panose="020B0604030504040204" pitchFamily="50" charset="-128"/>
            </a:endParaRPr>
          </a:p>
          <a:p>
            <a:r>
              <a:rPr kumimoji="1" lang="ja-JP" altLang="en-US" dirty="0">
                <a:latin typeface="Meiryo UI" panose="020B0604030504040204" pitchFamily="50" charset="-128"/>
                <a:ea typeface="Meiryo UI" panose="020B0604030504040204" pitchFamily="50" charset="-128"/>
              </a:rPr>
              <a:t>ゼロになると対戦終了</a:t>
            </a:r>
          </a:p>
        </p:txBody>
      </p:sp>
      <p:sp>
        <p:nvSpPr>
          <p:cNvPr id="7" name="楕円 6">
            <a:extLst>
              <a:ext uri="{FF2B5EF4-FFF2-40B4-BE49-F238E27FC236}">
                <a16:creationId xmlns:a16="http://schemas.microsoft.com/office/drawing/2014/main" id="{94F68418-F87F-4197-B33B-FED468C4C408}"/>
              </a:ext>
            </a:extLst>
          </p:cNvPr>
          <p:cNvSpPr/>
          <p:nvPr/>
        </p:nvSpPr>
        <p:spPr>
          <a:xfrm>
            <a:off x="5960496" y="1944014"/>
            <a:ext cx="864096" cy="504056"/>
          </a:xfrm>
          <a:prstGeom prst="ellipse">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8" name="図 7" descr="テキスト が含まれている画像&#10;&#10;自動的に生成された説明">
            <a:extLst>
              <a:ext uri="{FF2B5EF4-FFF2-40B4-BE49-F238E27FC236}">
                <a16:creationId xmlns:a16="http://schemas.microsoft.com/office/drawing/2014/main" id="{1F280FF3-F710-4B7B-82F3-95B4A10F7872}"/>
              </a:ext>
            </a:extLst>
          </p:cNvPr>
          <p:cNvPicPr>
            <a:picLocks noChangeAspect="1"/>
          </p:cNvPicPr>
          <p:nvPr/>
        </p:nvPicPr>
        <p:blipFill rotWithShape="1">
          <a:blip r:embed="rId3">
            <a:extLst>
              <a:ext uri="{28A0092B-C50C-407E-A947-70E740481C1C}">
                <a14:useLocalDpi xmlns:a14="http://schemas.microsoft.com/office/drawing/2010/main" val="0"/>
              </a:ext>
            </a:extLst>
          </a:blip>
          <a:srcRect l="78800" t="3101" r="2182" b="90683"/>
          <a:stretch/>
        </p:blipFill>
        <p:spPr>
          <a:xfrm>
            <a:off x="7397134" y="2772176"/>
            <a:ext cx="4469127" cy="789365"/>
          </a:xfrm>
          <a:prstGeom prst="rect">
            <a:avLst/>
          </a:prstGeom>
        </p:spPr>
      </p:pic>
      <p:sp>
        <p:nvSpPr>
          <p:cNvPr id="2" name="スライド番号プレースホルダー 1">
            <a:extLst>
              <a:ext uri="{FF2B5EF4-FFF2-40B4-BE49-F238E27FC236}">
                <a16:creationId xmlns:a16="http://schemas.microsoft.com/office/drawing/2014/main" id="{E99BF4AA-57CB-4AEC-8768-E89F919A414D}"/>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279412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3FA5E2-7239-4D15-B0CD-FE73DBD7E88B}"/>
              </a:ext>
            </a:extLst>
          </p:cNvPr>
          <p:cNvSpPr>
            <a:spLocks noGrp="1"/>
          </p:cNvSpPr>
          <p:nvPr>
            <p:ph type="title"/>
          </p:nvPr>
        </p:nvSpPr>
        <p:spPr>
          <a:xfrm>
            <a:off x="201472" y="143070"/>
            <a:ext cx="8596668" cy="1320800"/>
          </a:xfrm>
        </p:spPr>
        <p:txBody>
          <a:bodyPr/>
          <a:lstStyle/>
          <a:p>
            <a:r>
              <a:rPr kumimoji="1" lang="en-US" altLang="ja-JP" dirty="0"/>
              <a:t>Chaser</a:t>
            </a:r>
            <a:r>
              <a:rPr lang="ja-JP" altLang="en-US" dirty="0"/>
              <a:t>デモ</a:t>
            </a:r>
            <a:endParaRPr kumimoji="1" lang="ja-JP" altLang="en-US" dirty="0"/>
          </a:p>
        </p:txBody>
      </p:sp>
      <p:pic>
        <p:nvPicPr>
          <p:cNvPr id="3" name="Desktop 2020.11.05 - 22.36.30.02">
            <a:hlinkClick r:id="" action="ppaction://media"/>
            <a:extLst>
              <a:ext uri="{FF2B5EF4-FFF2-40B4-BE49-F238E27FC236}">
                <a16:creationId xmlns:a16="http://schemas.microsoft.com/office/drawing/2014/main" id="{29ABF212-864E-4250-952D-9B7FB43E79F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6486" y="803470"/>
            <a:ext cx="10559027" cy="5939453"/>
          </a:xfrm>
          <a:prstGeom prst="rect">
            <a:avLst/>
          </a:prstGeom>
        </p:spPr>
      </p:pic>
      <p:sp>
        <p:nvSpPr>
          <p:cNvPr id="4" name="スライド番号プレースホルダー 3">
            <a:extLst>
              <a:ext uri="{FF2B5EF4-FFF2-40B4-BE49-F238E27FC236}">
                <a16:creationId xmlns:a16="http://schemas.microsoft.com/office/drawing/2014/main" id="{66E664A1-63FE-41AF-BB40-FFC21632DB1C}"/>
              </a:ext>
            </a:extLst>
          </p:cNvPr>
          <p:cNvSpPr>
            <a:spLocks noGrp="1"/>
          </p:cNvSpPr>
          <p:nvPr>
            <p:ph type="sldNum" sz="quarter" idx="12"/>
          </p:nvPr>
        </p:nvSpPr>
        <p:spPr>
          <a:xfrm>
            <a:off x="11375513" y="6085765"/>
            <a:ext cx="683339" cy="365125"/>
          </a:xfrm>
          <a:solidFill>
            <a:schemeClr val="bg1"/>
          </a:solidFill>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4001541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68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775FC3-BCD0-4380-853A-A3ECFD0407C6}"/>
              </a:ext>
            </a:extLst>
          </p:cNvPr>
          <p:cNvSpPr>
            <a:spLocks noGrp="1"/>
          </p:cNvSpPr>
          <p:nvPr>
            <p:ph type="title"/>
          </p:nvPr>
        </p:nvSpPr>
        <p:spPr/>
        <p:txBody>
          <a:bodyPr/>
          <a:lstStyle/>
          <a:p>
            <a:r>
              <a:rPr kumimoji="1" lang="en-US" altLang="ja-JP" b="1" dirty="0">
                <a:sym typeface="ＭＳ Ｐゴシック" panose="020B0600070205080204" pitchFamily="50" charset="-128"/>
              </a:rPr>
              <a:t>2020</a:t>
            </a:r>
            <a:r>
              <a:rPr kumimoji="1" lang="ja-JP" altLang="en-US" b="1" dirty="0">
                <a:sym typeface="ＭＳ Ｐゴシック" panose="020B0600070205080204" pitchFamily="50" charset="-128"/>
              </a:rPr>
              <a:t>年の取り組み</a:t>
            </a:r>
            <a:endParaRPr kumimoji="1" lang="ja-JP" altLang="en-US" b="1" dirty="0"/>
          </a:p>
        </p:txBody>
      </p:sp>
      <p:sp>
        <p:nvSpPr>
          <p:cNvPr id="3" name="テキスト プレースホルダー 2">
            <a:extLst>
              <a:ext uri="{FF2B5EF4-FFF2-40B4-BE49-F238E27FC236}">
                <a16:creationId xmlns:a16="http://schemas.microsoft.com/office/drawing/2014/main" id="{04A9F144-512D-4A95-A7AE-CE880475C3D6}"/>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10B145EB-715C-4FE6-BE1C-4ED93546FA93}"/>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2004136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BC8B3C-62D2-4ADD-A7E4-D32B3AA22A95}"/>
              </a:ext>
            </a:extLst>
          </p:cNvPr>
          <p:cNvSpPr>
            <a:spLocks noGrp="1"/>
          </p:cNvSpPr>
          <p:nvPr>
            <p:ph type="title"/>
          </p:nvPr>
        </p:nvSpPr>
        <p:spPr/>
        <p:txBody>
          <a:bodyPr/>
          <a:lstStyle/>
          <a:p>
            <a:r>
              <a:rPr kumimoji="1" lang="en-US" altLang="ja-JP" b="1" dirty="0">
                <a:sym typeface="ＭＳ Ｐゴシック" panose="020B0600070205080204" pitchFamily="50" charset="-128"/>
              </a:rPr>
              <a:t>2020</a:t>
            </a:r>
            <a:r>
              <a:rPr kumimoji="1" lang="ja-JP" altLang="en-US" b="1" dirty="0">
                <a:sym typeface="ＭＳ Ｐゴシック" panose="020B0600070205080204" pitchFamily="50" charset="-128"/>
              </a:rPr>
              <a:t>年の取り組み</a:t>
            </a:r>
            <a:endParaRPr kumimoji="1" lang="ja-JP" altLang="en-US" dirty="0"/>
          </a:p>
        </p:txBody>
      </p:sp>
      <p:sp>
        <p:nvSpPr>
          <p:cNvPr id="3" name="コンテンツ プレースホルダー 2">
            <a:extLst>
              <a:ext uri="{FF2B5EF4-FFF2-40B4-BE49-F238E27FC236}">
                <a16:creationId xmlns:a16="http://schemas.microsoft.com/office/drawing/2014/main" id="{61F30CDD-2E42-4D31-BC44-3183DD90063B}"/>
              </a:ext>
            </a:extLst>
          </p:cNvPr>
          <p:cNvSpPr>
            <a:spLocks noGrp="1"/>
          </p:cNvSpPr>
          <p:nvPr>
            <p:ph idx="1"/>
          </p:nvPr>
        </p:nvSpPr>
        <p:spPr>
          <a:xfrm>
            <a:off x="677334" y="1647462"/>
            <a:ext cx="9985073" cy="4684828"/>
          </a:xfrm>
        </p:spPr>
        <p:txBody>
          <a:bodyPr>
            <a:normAutofit/>
          </a:bodyPr>
          <a:lstStyle/>
          <a:p>
            <a:r>
              <a:rPr lang="ja-JP" altLang="en-US" sz="2600" dirty="0"/>
              <a:t>新型コロナウイルス感染拡大防止の為大会初のオンライン開催となった</a:t>
            </a:r>
            <a:endParaRPr lang="en-US" altLang="ja-JP" sz="2600" dirty="0"/>
          </a:p>
          <a:p>
            <a:r>
              <a:rPr lang="ja-JP" altLang="en-US" sz="2600" dirty="0"/>
              <a:t>プログラミング講習もインターネットストリーミングサービス「</a:t>
            </a:r>
            <a:r>
              <a:rPr lang="en-US" altLang="ja-JP" sz="2600" dirty="0" err="1"/>
              <a:t>Youtube</a:t>
            </a:r>
            <a:r>
              <a:rPr lang="ja-JP" altLang="en-US" sz="2600" dirty="0"/>
              <a:t>」を利用し、講習動画の配信</a:t>
            </a:r>
            <a:endParaRPr lang="en-US" altLang="ja-JP" sz="2600" dirty="0"/>
          </a:p>
          <a:p>
            <a:r>
              <a:rPr lang="ja-JP" altLang="en-US" sz="2600" dirty="0"/>
              <a:t>釧路新聞にて大会開催の告知</a:t>
            </a:r>
            <a:endParaRPr lang="en-US" altLang="ja-JP" sz="2600" dirty="0"/>
          </a:p>
          <a:p>
            <a:r>
              <a:rPr lang="en-US" altLang="ja-JP" sz="2600" dirty="0"/>
              <a:t>FM</a:t>
            </a:r>
            <a:r>
              <a:rPr lang="ja-JP" altLang="en-US" sz="2600" dirty="0"/>
              <a:t>釧路でのラジオ告知</a:t>
            </a:r>
            <a:endParaRPr lang="en-US" altLang="ja-JP" sz="2600" dirty="0"/>
          </a:p>
          <a:p>
            <a:r>
              <a:rPr lang="en-US" altLang="ja-JP" sz="2600" dirty="0" err="1"/>
              <a:t>YoutubeLive</a:t>
            </a:r>
            <a:r>
              <a:rPr lang="ja-JP" altLang="en-US" sz="2600" dirty="0"/>
              <a:t>にて第</a:t>
            </a:r>
            <a:r>
              <a:rPr lang="en-US" altLang="ja-JP" sz="2600" dirty="0"/>
              <a:t>9</a:t>
            </a:r>
            <a:r>
              <a:rPr lang="ja-JP" altLang="en-US" sz="2600" dirty="0"/>
              <a:t>回</a:t>
            </a:r>
            <a:r>
              <a:rPr lang="en-US" altLang="ja-JP" sz="2600" dirty="0"/>
              <a:t>u-16</a:t>
            </a:r>
            <a:r>
              <a:rPr lang="ja-JP" altLang="en-US" sz="2600" dirty="0"/>
              <a:t>プログラミングコンテスト開催</a:t>
            </a:r>
            <a:endParaRPr lang="en-US" altLang="ja-JP" sz="2600" dirty="0"/>
          </a:p>
          <a:p>
            <a:r>
              <a:rPr lang="ja-JP" altLang="en-US" sz="2600" dirty="0"/>
              <a:t>釧路から全道大会へ</a:t>
            </a:r>
            <a:r>
              <a:rPr lang="en-US" altLang="ja-JP" sz="2600" dirty="0"/>
              <a:t>4</a:t>
            </a:r>
            <a:r>
              <a:rPr lang="ja-JP" altLang="en-US" sz="2600" dirty="0"/>
              <a:t>人出場</a:t>
            </a:r>
            <a:endParaRPr lang="en-US" altLang="ja-JP" sz="2600" dirty="0"/>
          </a:p>
          <a:p>
            <a:endParaRPr lang="en-US" altLang="ja-JP" sz="2600" dirty="0">
              <a:sym typeface="ＭＳ Ｐゴシック" panose="020B0600070205080204" pitchFamily="50" charset="-128"/>
            </a:endParaRPr>
          </a:p>
          <a:p>
            <a:endParaRPr kumimoji="1" lang="ja-JP" altLang="en-US" dirty="0"/>
          </a:p>
        </p:txBody>
      </p:sp>
      <p:sp>
        <p:nvSpPr>
          <p:cNvPr id="4" name="スライド番号プレースホルダー 3">
            <a:extLst>
              <a:ext uri="{FF2B5EF4-FFF2-40B4-BE49-F238E27FC236}">
                <a16:creationId xmlns:a16="http://schemas.microsoft.com/office/drawing/2014/main" id="{36B2310B-F293-4C20-A9CF-17ACD13F2E8A}"/>
              </a:ext>
            </a:extLst>
          </p:cNvPr>
          <p:cNvSpPr>
            <a:spLocks noGrp="1"/>
          </p:cNvSpPr>
          <p:nvPr>
            <p:ph type="sldNum" sz="quarter" idx="12"/>
          </p:nvPr>
        </p:nvSpPr>
        <p:spPr/>
        <p:txBody>
          <a:bodyPr/>
          <a:lstStyle/>
          <a:p>
            <a:fld id="{D57F1E4F-1CFF-5643-939E-217C01CDF565}" type="slidenum">
              <a:rPr lang="en-US" smtClean="0"/>
              <a:pPr/>
              <a:t>18</a:t>
            </a:fld>
            <a:endParaRPr lang="en-US" dirty="0"/>
          </a:p>
        </p:txBody>
      </p:sp>
      <p:pic>
        <p:nvPicPr>
          <p:cNvPr id="8" name="図 7" descr="テレビ, 画面, モニター, 座る が含まれている画像&#10;&#10;自動的に生成された説明">
            <a:extLst>
              <a:ext uri="{FF2B5EF4-FFF2-40B4-BE49-F238E27FC236}">
                <a16:creationId xmlns:a16="http://schemas.microsoft.com/office/drawing/2014/main" id="{EF82036F-400C-4209-9120-6289563BAFBF}"/>
              </a:ext>
            </a:extLst>
          </p:cNvPr>
          <p:cNvPicPr>
            <a:picLocks noChangeAspect="1"/>
          </p:cNvPicPr>
          <p:nvPr/>
        </p:nvPicPr>
        <p:blipFill>
          <a:blip r:embed="rId2"/>
          <a:stretch>
            <a:fillRect/>
          </a:stretch>
        </p:blipFill>
        <p:spPr>
          <a:xfrm>
            <a:off x="5926795" y="5000535"/>
            <a:ext cx="2857480" cy="1857465"/>
          </a:xfrm>
          <a:prstGeom prst="rect">
            <a:avLst/>
          </a:prstGeom>
        </p:spPr>
      </p:pic>
      <p:pic>
        <p:nvPicPr>
          <p:cNvPr id="6" name="図 5" descr="モニター画面に映る文字のスクリーンショット&#10;&#10;自動的に生成された説明">
            <a:extLst>
              <a:ext uri="{FF2B5EF4-FFF2-40B4-BE49-F238E27FC236}">
                <a16:creationId xmlns:a16="http://schemas.microsoft.com/office/drawing/2014/main" id="{0C5D7771-92A4-445F-AD8F-BAAE65560A46}"/>
              </a:ext>
            </a:extLst>
          </p:cNvPr>
          <p:cNvPicPr>
            <a:picLocks noChangeAspect="1"/>
          </p:cNvPicPr>
          <p:nvPr/>
        </p:nvPicPr>
        <p:blipFill>
          <a:blip r:embed="rId3"/>
          <a:stretch>
            <a:fillRect/>
          </a:stretch>
        </p:blipFill>
        <p:spPr>
          <a:xfrm>
            <a:off x="7456360" y="3043657"/>
            <a:ext cx="2268605" cy="1431168"/>
          </a:xfrm>
          <a:prstGeom prst="rect">
            <a:avLst/>
          </a:prstGeom>
        </p:spPr>
      </p:pic>
    </p:spTree>
    <p:extLst>
      <p:ext uri="{BB962C8B-B14F-4D97-AF65-F5344CB8AC3E}">
        <p14:creationId xmlns:p14="http://schemas.microsoft.com/office/powerpoint/2010/main" val="2493741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C98464C-027F-40F4-A443-DC00064609C3}"/>
              </a:ext>
            </a:extLst>
          </p:cNvPr>
          <p:cNvSpPr>
            <a:spLocks noGrp="1"/>
          </p:cNvSpPr>
          <p:nvPr>
            <p:ph type="title"/>
          </p:nvPr>
        </p:nvSpPr>
        <p:spPr/>
        <p:txBody>
          <a:bodyPr/>
          <a:lstStyle/>
          <a:p>
            <a:r>
              <a:rPr lang="ja-JP" altLang="en-US" b="1"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目次</a:t>
            </a:r>
            <a:endParaRPr kumimoji="1" lang="ja-JP" altLang="en-US" dirty="0"/>
          </a:p>
        </p:txBody>
      </p:sp>
      <p:sp>
        <p:nvSpPr>
          <p:cNvPr id="3" name="コンテンツ プレースホルダー 2">
            <a:extLst>
              <a:ext uri="{FF2B5EF4-FFF2-40B4-BE49-F238E27FC236}">
                <a16:creationId xmlns:a16="http://schemas.microsoft.com/office/drawing/2014/main" id="{E1E4D357-DC41-46D8-A40A-9E3C54739221}"/>
              </a:ext>
            </a:extLst>
          </p:cNvPr>
          <p:cNvSpPr>
            <a:spLocks noGrp="1"/>
          </p:cNvSpPr>
          <p:nvPr>
            <p:ph idx="1"/>
          </p:nvPr>
        </p:nvSpPr>
        <p:spPr/>
        <p:txBody>
          <a:bodyPr>
            <a:normAutofit fontScale="92500" lnSpcReduction="20000"/>
          </a:bodyPr>
          <a:lstStyle/>
          <a:p>
            <a:r>
              <a:rPr lang="en-US" altLang="ja-JP"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U-16</a:t>
            </a:r>
            <a:r>
              <a:rPr lang="ja-JP" altLang="en-US"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rPr>
              <a:t>プログラミングコンテストの歴史</a:t>
            </a:r>
            <a:endParaRPr lang="en-US" altLang="ja-JP"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a:p>
            <a:endParaRPr lang="en-US" altLang="ja-JP"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a:p>
            <a:r>
              <a:rPr lang="en-US" altLang="ja-JP" sz="3600" dirty="0"/>
              <a:t>U-16 Programming Contest</a:t>
            </a:r>
            <a:r>
              <a:rPr lang="ja-JP" altLang="en-US" sz="3600" dirty="0"/>
              <a:t>の目的</a:t>
            </a:r>
            <a:endParaRPr lang="en-US" altLang="ja-JP" sz="3600" dirty="0"/>
          </a:p>
          <a:p>
            <a:endParaRPr lang="en-US" altLang="ja-JP"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a:p>
            <a:r>
              <a:rPr lang="en-US" altLang="ja-JP" sz="3600" dirty="0" err="1">
                <a:sym typeface="ＭＳ Ｐゴシック" panose="020B0600070205080204" pitchFamily="50" charset="-128"/>
              </a:rPr>
              <a:t>CHaser</a:t>
            </a:r>
            <a:r>
              <a:rPr lang="ja-JP" altLang="en-US" sz="3600" dirty="0">
                <a:sym typeface="ＭＳ Ｐゴシック" panose="020B0600070205080204" pitchFamily="50" charset="-128"/>
              </a:rPr>
              <a:t>とは</a:t>
            </a:r>
            <a:endParaRPr lang="en-US" altLang="ja-JP" sz="3600" dirty="0">
              <a:sym typeface="ＭＳ Ｐゴシック" panose="020B0600070205080204" pitchFamily="50" charset="-128"/>
            </a:endParaRPr>
          </a:p>
          <a:p>
            <a:endParaRPr lang="en-US" altLang="ja-JP" sz="3600" dirty="0">
              <a:sym typeface="ＭＳ Ｐゴシック" panose="020B0600070205080204" pitchFamily="50" charset="-128"/>
            </a:endParaRPr>
          </a:p>
          <a:p>
            <a:r>
              <a:rPr kumimoji="1" lang="en-US" altLang="ja-JP" sz="3600" dirty="0">
                <a:sym typeface="ＭＳ Ｐゴシック" panose="020B0600070205080204" pitchFamily="50" charset="-128"/>
              </a:rPr>
              <a:t>2020</a:t>
            </a:r>
            <a:r>
              <a:rPr kumimoji="1" lang="ja-JP" altLang="en-US" sz="3600" dirty="0">
                <a:sym typeface="ＭＳ Ｐゴシック" panose="020B0600070205080204" pitchFamily="50" charset="-128"/>
              </a:rPr>
              <a:t>年の取り組み</a:t>
            </a:r>
            <a:endParaRPr lang="ja-JP" altLang="en-US"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a:p>
            <a:endParaRPr lang="en-US" altLang="ja-JP" sz="3600" dirty="0">
              <a:latin typeface="ＭＳ Ｐゴシック" panose="020B0600070205080204" pitchFamily="50" charset="-128"/>
              <a:ea typeface="ＭＳ Ｐゴシック" panose="020B0600070205080204" pitchFamily="50" charset="-128"/>
              <a:sym typeface="ＭＳ Ｐゴシック" panose="020B0600070205080204" pitchFamily="50" charset="-128"/>
            </a:endParaRPr>
          </a:p>
          <a:p>
            <a:endParaRPr kumimoji="1" lang="ja-JP" altLang="en-US" dirty="0"/>
          </a:p>
        </p:txBody>
      </p:sp>
      <p:sp>
        <p:nvSpPr>
          <p:cNvPr id="5" name="スライド番号プレースホルダー 4">
            <a:extLst>
              <a:ext uri="{FF2B5EF4-FFF2-40B4-BE49-F238E27FC236}">
                <a16:creationId xmlns:a16="http://schemas.microsoft.com/office/drawing/2014/main" id="{6B331214-8700-4302-BA7E-B328FFC65D13}"/>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2254978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FF6055-92F0-47EC-8589-14DFF9D2FF0D}"/>
              </a:ext>
            </a:extLst>
          </p:cNvPr>
          <p:cNvSpPr>
            <a:spLocks noGrp="1"/>
          </p:cNvSpPr>
          <p:nvPr>
            <p:ph type="title"/>
          </p:nvPr>
        </p:nvSpPr>
        <p:spPr/>
        <p:txBody>
          <a:bodyPr/>
          <a:lstStyle/>
          <a:p>
            <a:r>
              <a:rPr lang="en-US" altLang="ja-JP" b="1" dirty="0">
                <a:sym typeface="ＭＳ Ｐゴシック" panose="020B0600070205080204" pitchFamily="50" charset="-128"/>
              </a:rPr>
              <a:t>U-16</a:t>
            </a:r>
            <a:br>
              <a:rPr lang="en-US" altLang="ja-JP" b="1" dirty="0">
                <a:sym typeface="ＭＳ Ｐゴシック" panose="020B0600070205080204" pitchFamily="50" charset="-128"/>
              </a:rPr>
            </a:br>
            <a:r>
              <a:rPr lang="ja-JP" altLang="en-US" b="1" dirty="0">
                <a:sym typeface="ＭＳ Ｐゴシック" panose="020B0600070205080204" pitchFamily="50" charset="-128"/>
              </a:rPr>
              <a:t>プログラミングコンテストの歴史</a:t>
            </a:r>
            <a:endParaRPr kumimoji="1" lang="ja-JP" altLang="en-US" b="1" dirty="0"/>
          </a:p>
        </p:txBody>
      </p:sp>
      <p:sp>
        <p:nvSpPr>
          <p:cNvPr id="3" name="テキスト プレースホルダー 2">
            <a:extLst>
              <a:ext uri="{FF2B5EF4-FFF2-40B4-BE49-F238E27FC236}">
                <a16:creationId xmlns:a16="http://schemas.microsoft.com/office/drawing/2014/main" id="{E8CE95FF-FB4B-44ED-9B53-6EB4B6DB0F23}"/>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D2C637D3-CF58-4E64-9CC7-4E58D3A5C615}"/>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4090843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BC8B3C-62D2-4ADD-A7E4-D32B3AA22A95}"/>
              </a:ext>
            </a:extLst>
          </p:cNvPr>
          <p:cNvSpPr>
            <a:spLocks noGrp="1"/>
          </p:cNvSpPr>
          <p:nvPr>
            <p:ph type="title"/>
          </p:nvPr>
        </p:nvSpPr>
        <p:spPr/>
        <p:txBody>
          <a:bodyPr/>
          <a:lstStyle/>
          <a:p>
            <a:r>
              <a:rPr lang="en-US" altLang="ja-JP" b="1" dirty="0">
                <a:sym typeface="ＭＳ Ｐゴシック" panose="020B0600070205080204" pitchFamily="50" charset="-128"/>
              </a:rPr>
              <a:t>U-16 </a:t>
            </a:r>
            <a:r>
              <a:rPr lang="ja-JP" altLang="en-US" b="1" dirty="0">
                <a:sym typeface="ＭＳ Ｐゴシック" panose="020B0600070205080204" pitchFamily="50" charset="-128"/>
              </a:rPr>
              <a:t>プログラミングコンテストの歴史</a:t>
            </a:r>
            <a:endParaRPr kumimoji="1" lang="ja-JP" altLang="en-US" dirty="0"/>
          </a:p>
        </p:txBody>
      </p:sp>
      <p:sp>
        <p:nvSpPr>
          <p:cNvPr id="3" name="コンテンツ プレースホルダー 2">
            <a:extLst>
              <a:ext uri="{FF2B5EF4-FFF2-40B4-BE49-F238E27FC236}">
                <a16:creationId xmlns:a16="http://schemas.microsoft.com/office/drawing/2014/main" id="{61F30CDD-2E42-4D31-BC44-3183DD90063B}"/>
              </a:ext>
            </a:extLst>
          </p:cNvPr>
          <p:cNvSpPr>
            <a:spLocks noGrp="1"/>
          </p:cNvSpPr>
          <p:nvPr>
            <p:ph idx="1"/>
          </p:nvPr>
        </p:nvSpPr>
        <p:spPr>
          <a:xfrm>
            <a:off x="677334" y="1645174"/>
            <a:ext cx="9985073" cy="4087811"/>
          </a:xfrm>
        </p:spPr>
        <p:txBody>
          <a:bodyPr>
            <a:normAutofit fontScale="92500" lnSpcReduction="20000"/>
          </a:bodyPr>
          <a:lstStyle/>
          <a:p>
            <a:r>
              <a:rPr lang="en-US" altLang="ja-JP" sz="2600" dirty="0"/>
              <a:t>2011</a:t>
            </a:r>
            <a:r>
              <a:rPr lang="ja-JP" altLang="en-US" sz="2600" dirty="0"/>
              <a:t>年</a:t>
            </a:r>
            <a:endParaRPr lang="en-US" altLang="ja-JP" sz="2600" dirty="0"/>
          </a:p>
          <a:p>
            <a:pPr lvl="1"/>
            <a:r>
              <a:rPr lang="ja-JP" altLang="en-US" sz="2600" dirty="0"/>
              <a:t>情報教育を小学生から導入していくことやプログラミングといった情報処理教育の低年齢化が進められている</a:t>
            </a:r>
            <a:endParaRPr lang="en-US" altLang="ja-JP" sz="2600" dirty="0"/>
          </a:p>
          <a:p>
            <a:pPr lvl="1"/>
            <a:endParaRPr lang="en-US" altLang="ja-JP" sz="2600" dirty="0"/>
          </a:p>
          <a:p>
            <a:pPr lvl="1"/>
            <a:r>
              <a:rPr lang="en-US" altLang="ja-JP" sz="2600" dirty="0"/>
              <a:t>U-22</a:t>
            </a:r>
            <a:r>
              <a:rPr lang="ja-JP" altLang="en-US" sz="2600" dirty="0"/>
              <a:t>プログラミングコンテストなど様々なプログラミングコンテストが行われる中、中学生以下を対象にしたプログラミングコンテストは日本に存在していなかった</a:t>
            </a:r>
            <a:endParaRPr lang="en-US" altLang="ja-JP" sz="2600" dirty="0"/>
          </a:p>
          <a:p>
            <a:pPr marL="377886" lvl="1" indent="0">
              <a:buNone/>
            </a:pPr>
            <a:endParaRPr lang="en-US" altLang="ja-JP" sz="2600" dirty="0"/>
          </a:p>
          <a:p>
            <a:pPr lvl="1"/>
            <a:r>
              <a:rPr lang="ja-JP" altLang="en-US" sz="2600" dirty="0"/>
              <a:t>北海道旭川市で「</a:t>
            </a:r>
            <a:r>
              <a:rPr lang="en-US" altLang="ja-JP" sz="2600" dirty="0" err="1"/>
              <a:t>CHaser</a:t>
            </a:r>
            <a:r>
              <a:rPr lang="ja-JP" altLang="en-US" sz="2600" dirty="0"/>
              <a:t>」というプログラミング教育教材を使い、</a:t>
            </a:r>
            <a:r>
              <a:rPr lang="en-US" altLang="ja-JP" sz="2600" dirty="0"/>
              <a:t>16</a:t>
            </a:r>
            <a:r>
              <a:rPr lang="ja-JP" altLang="en-US" sz="2600" dirty="0"/>
              <a:t>歳以下</a:t>
            </a:r>
            <a:r>
              <a:rPr lang="en-US" altLang="ja-JP" sz="2600" dirty="0"/>
              <a:t>(</a:t>
            </a:r>
            <a:r>
              <a:rPr lang="ja-JP" altLang="en-US" sz="2600" dirty="0"/>
              <a:t>高校</a:t>
            </a:r>
            <a:r>
              <a:rPr lang="en-US" altLang="ja-JP" sz="2600" dirty="0"/>
              <a:t>1</a:t>
            </a:r>
            <a:r>
              <a:rPr lang="ja-JP" altLang="en-US" sz="2600" dirty="0"/>
              <a:t>年生まで</a:t>
            </a:r>
            <a:r>
              <a:rPr lang="en-US" altLang="ja-JP" sz="2600" dirty="0"/>
              <a:t>)</a:t>
            </a:r>
            <a:r>
              <a:rPr lang="ja-JP" altLang="en-US" sz="2600" dirty="0"/>
              <a:t>を対象とした「第</a:t>
            </a:r>
            <a:r>
              <a:rPr lang="en-US" altLang="ja-JP" sz="2600" dirty="0"/>
              <a:t>1</a:t>
            </a:r>
            <a:r>
              <a:rPr lang="ja-JP" altLang="en-US" sz="2600" dirty="0"/>
              <a:t>回 </a:t>
            </a:r>
            <a:r>
              <a:rPr lang="en-US" altLang="ja-JP" sz="2600" dirty="0"/>
              <a:t>U-16</a:t>
            </a:r>
            <a:r>
              <a:rPr lang="ja-JP" altLang="en-US" sz="2600" dirty="0"/>
              <a:t>旭川プログラミングコンテスト」を開催</a:t>
            </a:r>
          </a:p>
          <a:p>
            <a:endParaRPr lang="en-US" altLang="ja-JP" dirty="0">
              <a:sym typeface="ＭＳ Ｐゴシック" panose="020B0600070205080204" pitchFamily="50" charset="-128"/>
            </a:endParaRPr>
          </a:p>
          <a:p>
            <a:endParaRPr kumimoji="1" lang="ja-JP" altLang="en-US" dirty="0"/>
          </a:p>
        </p:txBody>
      </p:sp>
      <p:sp>
        <p:nvSpPr>
          <p:cNvPr id="4" name="スライド番号プレースホルダー 3">
            <a:extLst>
              <a:ext uri="{FF2B5EF4-FFF2-40B4-BE49-F238E27FC236}">
                <a16:creationId xmlns:a16="http://schemas.microsoft.com/office/drawing/2014/main" id="{38046D3D-3DE0-494C-B9C3-1B0F88A9A0D0}"/>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349738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DBC8B3C-62D2-4ADD-A7E4-D32B3AA22A95}"/>
              </a:ext>
            </a:extLst>
          </p:cNvPr>
          <p:cNvSpPr>
            <a:spLocks noGrp="1"/>
          </p:cNvSpPr>
          <p:nvPr>
            <p:ph type="title"/>
          </p:nvPr>
        </p:nvSpPr>
        <p:spPr/>
        <p:txBody>
          <a:bodyPr/>
          <a:lstStyle/>
          <a:p>
            <a:r>
              <a:rPr lang="en-US" altLang="ja-JP" b="1" dirty="0">
                <a:sym typeface="ＭＳ Ｐゴシック" panose="020B0600070205080204" pitchFamily="50" charset="-128"/>
              </a:rPr>
              <a:t>U-16 </a:t>
            </a:r>
            <a:r>
              <a:rPr lang="ja-JP" altLang="en-US" b="1" dirty="0">
                <a:sym typeface="ＭＳ Ｐゴシック" panose="020B0600070205080204" pitchFamily="50" charset="-128"/>
              </a:rPr>
              <a:t>プログラミングコンテストの歴史</a:t>
            </a:r>
            <a:endParaRPr kumimoji="1" lang="ja-JP" altLang="en-US" dirty="0"/>
          </a:p>
        </p:txBody>
      </p:sp>
      <p:sp>
        <p:nvSpPr>
          <p:cNvPr id="3" name="コンテンツ プレースホルダー 2">
            <a:extLst>
              <a:ext uri="{FF2B5EF4-FFF2-40B4-BE49-F238E27FC236}">
                <a16:creationId xmlns:a16="http://schemas.microsoft.com/office/drawing/2014/main" id="{61F30CDD-2E42-4D31-BC44-3183DD90063B}"/>
              </a:ext>
            </a:extLst>
          </p:cNvPr>
          <p:cNvSpPr>
            <a:spLocks noGrp="1"/>
          </p:cNvSpPr>
          <p:nvPr>
            <p:ph idx="1"/>
          </p:nvPr>
        </p:nvSpPr>
        <p:spPr>
          <a:xfrm>
            <a:off x="677334" y="1647462"/>
            <a:ext cx="9985073" cy="4684828"/>
          </a:xfrm>
        </p:spPr>
        <p:txBody>
          <a:bodyPr>
            <a:normAutofit fontScale="92500" lnSpcReduction="20000"/>
          </a:bodyPr>
          <a:lstStyle/>
          <a:p>
            <a:r>
              <a:rPr lang="en-US" altLang="ja-JP" sz="2600" dirty="0"/>
              <a:t>2012</a:t>
            </a:r>
            <a:r>
              <a:rPr lang="ja-JP" altLang="en-US" sz="2600" dirty="0"/>
              <a:t>年</a:t>
            </a:r>
            <a:endParaRPr lang="en-US" altLang="ja-JP" sz="2600" dirty="0"/>
          </a:p>
          <a:p>
            <a:pPr lvl="1"/>
            <a:r>
              <a:rPr lang="ja-JP" altLang="en-US" sz="2600" dirty="0"/>
              <a:t>翌年から釧路でもコンテストを行うべく、</a:t>
            </a:r>
            <a:r>
              <a:rPr lang="en-US" altLang="ja-JP" sz="2600" dirty="0"/>
              <a:t>U-16</a:t>
            </a:r>
            <a:r>
              <a:rPr lang="ja-JP" altLang="en-US" sz="2600" dirty="0"/>
              <a:t>釧路プログラミングコンテスト運営委員会を設立</a:t>
            </a:r>
            <a:endParaRPr lang="en-US" altLang="ja-JP" sz="2600" dirty="0"/>
          </a:p>
          <a:p>
            <a:pPr lvl="1"/>
            <a:endParaRPr lang="en-US" altLang="ja-JP" sz="2600" dirty="0"/>
          </a:p>
          <a:p>
            <a:pPr lvl="1"/>
            <a:r>
              <a:rPr lang="ja-JP" altLang="en-US" sz="2600" dirty="0"/>
              <a:t>「第</a:t>
            </a:r>
            <a:r>
              <a:rPr lang="en-US" altLang="ja-JP" sz="2600" dirty="0"/>
              <a:t>1</a:t>
            </a:r>
            <a:r>
              <a:rPr lang="ja-JP" altLang="en-US" sz="2600" dirty="0"/>
              <a:t>回 </a:t>
            </a:r>
            <a:r>
              <a:rPr lang="en-US" altLang="ja-JP" sz="2600" dirty="0"/>
              <a:t>U-16</a:t>
            </a:r>
            <a:r>
              <a:rPr lang="ja-JP" altLang="en-US" sz="2600" dirty="0"/>
              <a:t>釧路プログラミングコンテスト」を開催</a:t>
            </a:r>
            <a:endParaRPr lang="en-US" altLang="ja-JP" sz="2600" dirty="0"/>
          </a:p>
          <a:p>
            <a:pPr lvl="1"/>
            <a:endParaRPr lang="en-US" altLang="ja-JP" sz="2600" dirty="0"/>
          </a:p>
          <a:p>
            <a:r>
              <a:rPr lang="en-US" altLang="ja-JP" sz="2600" dirty="0"/>
              <a:t>2017</a:t>
            </a:r>
            <a:r>
              <a:rPr lang="ja-JP" altLang="en-US" sz="2600" dirty="0"/>
              <a:t>年</a:t>
            </a:r>
            <a:endParaRPr lang="en-US" altLang="ja-JP" sz="2600" dirty="0"/>
          </a:p>
          <a:p>
            <a:pPr lvl="1"/>
            <a:r>
              <a:rPr lang="ja-JP" altLang="en-US" sz="2600" dirty="0">
                <a:sym typeface="ＭＳ Ｐゴシック" panose="020B0600070205080204" pitchFamily="50" charset="-128"/>
              </a:rPr>
              <a:t>コンテスト名を全国で統一化「第</a:t>
            </a:r>
            <a:r>
              <a:rPr lang="en-US" altLang="ja-JP" sz="2600" dirty="0">
                <a:sym typeface="ＭＳ Ｐゴシック" panose="020B0600070205080204" pitchFamily="50" charset="-128"/>
              </a:rPr>
              <a:t>6</a:t>
            </a:r>
            <a:r>
              <a:rPr lang="ja-JP" altLang="en-US" sz="2600" dirty="0">
                <a:sym typeface="ＭＳ Ｐゴシック" panose="020B0600070205080204" pitchFamily="50" charset="-128"/>
              </a:rPr>
              <a:t>回 </a:t>
            </a:r>
            <a:r>
              <a:rPr lang="en-US" altLang="ja-JP" sz="2600" dirty="0">
                <a:sym typeface="ＭＳ Ｐゴシック" panose="020B0600070205080204" pitchFamily="50" charset="-128"/>
              </a:rPr>
              <a:t>U-16</a:t>
            </a:r>
            <a:r>
              <a:rPr lang="ja-JP" altLang="en-US" sz="2600" dirty="0">
                <a:sym typeface="ＭＳ Ｐゴシック" panose="020B0600070205080204" pitchFamily="50" charset="-128"/>
              </a:rPr>
              <a:t>プログラミングコンテスト 釧路大会」を開催</a:t>
            </a:r>
            <a:endParaRPr lang="en-US" altLang="ja-JP" sz="2600" dirty="0">
              <a:sym typeface="ＭＳ Ｐゴシック" panose="020B0600070205080204" pitchFamily="50" charset="-128"/>
            </a:endParaRPr>
          </a:p>
          <a:p>
            <a:pPr lvl="1"/>
            <a:endParaRPr lang="en-US" altLang="ja-JP" sz="2600" dirty="0">
              <a:sym typeface="ＭＳ Ｐゴシック" panose="020B0600070205080204" pitchFamily="50" charset="-128"/>
            </a:endParaRPr>
          </a:p>
          <a:p>
            <a:pPr lvl="1"/>
            <a:r>
              <a:rPr lang="ja-JP" altLang="en-US" sz="2600" dirty="0">
                <a:sym typeface="ＭＳ Ｐゴシック" panose="020B0600070205080204" pitchFamily="50" charset="-128"/>
              </a:rPr>
              <a:t>釧路高専 プログラミング研究会と協力、プログラミング講習会を研究会のメンバーが担当</a:t>
            </a:r>
            <a:endParaRPr lang="en-US" altLang="ja-JP" sz="2600" dirty="0">
              <a:sym typeface="ＭＳ Ｐゴシック" panose="020B0600070205080204" pitchFamily="50" charset="-128"/>
            </a:endParaRPr>
          </a:p>
          <a:p>
            <a:endParaRPr lang="en-US" altLang="ja-JP" sz="2600" dirty="0">
              <a:sym typeface="ＭＳ Ｐゴシック" panose="020B0600070205080204" pitchFamily="50" charset="-128"/>
            </a:endParaRPr>
          </a:p>
          <a:p>
            <a:endParaRPr kumimoji="1" lang="ja-JP" altLang="en-US" dirty="0"/>
          </a:p>
        </p:txBody>
      </p:sp>
      <p:sp>
        <p:nvSpPr>
          <p:cNvPr id="4" name="スライド番号プレースホルダー 3">
            <a:extLst>
              <a:ext uri="{FF2B5EF4-FFF2-40B4-BE49-F238E27FC236}">
                <a16:creationId xmlns:a16="http://schemas.microsoft.com/office/drawing/2014/main" id="{36B2310B-F293-4C20-A9CF-17ACD13F2E8A}"/>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955564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4" descr="テキスト, 異なる が含まれている画像&#10;&#10;非常に高い精度で生成された説明">
            <a:extLst>
              <a:ext uri="{FF2B5EF4-FFF2-40B4-BE49-F238E27FC236}">
                <a16:creationId xmlns:a16="http://schemas.microsoft.com/office/drawing/2014/main" id="{80117146-A8C4-4303-B819-60159867C0C5}"/>
              </a:ext>
            </a:extLst>
          </p:cNvPr>
          <p:cNvPicPr>
            <a:picLocks noChangeAspect="1"/>
          </p:cNvPicPr>
          <p:nvPr/>
        </p:nvPicPr>
        <p:blipFill rotWithShape="1">
          <a:blip r:embed="rId2"/>
          <a:srcRect t="18471"/>
          <a:stretch/>
        </p:blipFill>
        <p:spPr>
          <a:xfrm>
            <a:off x="2908754" y="0"/>
            <a:ext cx="9283246" cy="6858000"/>
          </a:xfrm>
          <a:prstGeom prst="rect">
            <a:avLst/>
          </a:prstGeom>
        </p:spPr>
      </p:pic>
      <p:sp>
        <p:nvSpPr>
          <p:cNvPr id="5" name="コンテンツ プレースホルダー 13">
            <a:extLst>
              <a:ext uri="{FF2B5EF4-FFF2-40B4-BE49-F238E27FC236}">
                <a16:creationId xmlns:a16="http://schemas.microsoft.com/office/drawing/2014/main" id="{745395B2-4B7A-488F-8894-6E6ABC32DC5D}"/>
              </a:ext>
            </a:extLst>
          </p:cNvPr>
          <p:cNvSpPr txBox="1">
            <a:spLocks/>
          </p:cNvSpPr>
          <p:nvPr/>
        </p:nvSpPr>
        <p:spPr>
          <a:xfrm>
            <a:off x="125836" y="1197864"/>
            <a:ext cx="2710036" cy="502944"/>
          </a:xfrm>
          <a:prstGeom prst="rect">
            <a:avLst/>
          </a:prstGeom>
        </p:spPr>
        <p:txBody>
          <a:bodyPr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kumimoji="1" sz="2800" kern="1200">
                <a:solidFill>
                  <a:schemeClr val="tx1"/>
                </a:solidFill>
                <a:latin typeface="ＭＳ Ｐゴシック" panose="020B0600070205080204" pitchFamily="50" charset="-128"/>
                <a:ea typeface="ＭＳ Ｐゴシック" panose="020B0600070205080204" pitchFamily="50" charset="-128"/>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kumimoji="1" sz="2400" kern="1200">
                <a:solidFill>
                  <a:schemeClr val="tx1"/>
                </a:solidFill>
                <a:latin typeface="ＭＳ Ｐゴシック" panose="020B0600070205080204" pitchFamily="50" charset="-128"/>
                <a:ea typeface="ＭＳ Ｐゴシック" panose="020B0600070205080204" pitchFamily="50" charset="-128"/>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a:solidFill>
                  <a:schemeClr val="tx1"/>
                </a:solidFill>
                <a:latin typeface="ＭＳ Ｐゴシック" panose="020B0600070205080204" pitchFamily="50" charset="-128"/>
                <a:ea typeface="ＭＳ Ｐゴシック" panose="020B0600070205080204" pitchFamily="50" charset="-128"/>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kumimoji="1" sz="2000" kern="1200" baseline="0">
                <a:solidFill>
                  <a:schemeClr val="tx1"/>
                </a:solidFill>
                <a:latin typeface="+mn-lt"/>
                <a:ea typeface="+mn-ea"/>
                <a:cs typeface="+mn-cs"/>
              </a:defRPr>
            </a:lvl9pPr>
          </a:lstStyle>
          <a:p>
            <a:r>
              <a:rPr lang="ja-JP" altLang="en-US" dirty="0">
                <a:sym typeface="ＭＳ Ｐゴシック" panose="020B0600070205080204" pitchFamily="50" charset="-128"/>
              </a:rPr>
              <a:t>全国に</a:t>
            </a:r>
            <a:r>
              <a:rPr lang="ja-JP" altLang="en-US" dirty="0">
                <a:latin typeface="Meiryo UI"/>
                <a:ea typeface="Meiryo UI"/>
              </a:rPr>
              <a:t>波及中</a:t>
            </a:r>
            <a:endParaRPr lang="en-US" altLang="ja-JP" dirty="0">
              <a:latin typeface="Meiryo UI"/>
              <a:ea typeface="Meiryo UI"/>
            </a:endParaRPr>
          </a:p>
        </p:txBody>
      </p:sp>
      <p:sp>
        <p:nvSpPr>
          <p:cNvPr id="6" name="スライド番号プレースホルダー 5">
            <a:extLst>
              <a:ext uri="{FF2B5EF4-FFF2-40B4-BE49-F238E27FC236}">
                <a16:creationId xmlns:a16="http://schemas.microsoft.com/office/drawing/2014/main" id="{15C0C27E-6EE1-4771-97E9-DF9D21BD11CD}"/>
              </a:ext>
            </a:extLst>
          </p:cNvPr>
          <p:cNvSpPr>
            <a:spLocks noGrp="1"/>
          </p:cNvSpPr>
          <p:nvPr>
            <p:ph type="sldNum" sz="quarter" idx="12"/>
          </p:nvPr>
        </p:nvSpPr>
        <p:spPr>
          <a:xfrm>
            <a:off x="10696300" y="6326588"/>
            <a:ext cx="683339" cy="365125"/>
          </a:xfrm>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725639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FF6055-92F0-47EC-8589-14DFF9D2FF0D}"/>
              </a:ext>
            </a:extLst>
          </p:cNvPr>
          <p:cNvSpPr>
            <a:spLocks noGrp="1"/>
          </p:cNvSpPr>
          <p:nvPr>
            <p:ph type="title"/>
          </p:nvPr>
        </p:nvSpPr>
        <p:spPr/>
        <p:txBody>
          <a:bodyPr/>
          <a:lstStyle/>
          <a:p>
            <a:r>
              <a:rPr lang="en-US" altLang="ja-JP" b="1" dirty="0"/>
              <a:t>U-16 Programming Contest</a:t>
            </a:r>
            <a:r>
              <a:rPr lang="ja-JP" altLang="en-US" b="1" dirty="0"/>
              <a:t>の目的</a:t>
            </a:r>
            <a:endParaRPr kumimoji="1" lang="ja-JP" altLang="en-US" dirty="0"/>
          </a:p>
        </p:txBody>
      </p:sp>
      <p:sp>
        <p:nvSpPr>
          <p:cNvPr id="3" name="テキスト プレースホルダー 2">
            <a:extLst>
              <a:ext uri="{FF2B5EF4-FFF2-40B4-BE49-F238E27FC236}">
                <a16:creationId xmlns:a16="http://schemas.microsoft.com/office/drawing/2014/main" id="{E8CE95FF-FB4B-44ED-9B53-6EB4B6DB0F23}"/>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2E390475-934E-4DB8-92AF-4263F4C53ACD}"/>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49364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A8B7B5-DD9C-4052-954F-291A489E2829}"/>
              </a:ext>
            </a:extLst>
          </p:cNvPr>
          <p:cNvSpPr>
            <a:spLocks noGrp="1"/>
          </p:cNvSpPr>
          <p:nvPr>
            <p:ph type="title"/>
          </p:nvPr>
        </p:nvSpPr>
        <p:spPr/>
        <p:txBody>
          <a:bodyPr/>
          <a:lstStyle/>
          <a:p>
            <a:r>
              <a:rPr lang="en-US" altLang="ja-JP" b="1" dirty="0"/>
              <a:t>U-16 Programming Contest</a:t>
            </a:r>
            <a:r>
              <a:rPr lang="ja-JP" altLang="en-US" b="1" dirty="0"/>
              <a:t>の目的</a:t>
            </a:r>
            <a:endParaRPr kumimoji="1" lang="ja-JP" altLang="en-US" dirty="0"/>
          </a:p>
        </p:txBody>
      </p:sp>
      <p:sp>
        <p:nvSpPr>
          <p:cNvPr id="3" name="コンテンツ プレースホルダー 2">
            <a:extLst>
              <a:ext uri="{FF2B5EF4-FFF2-40B4-BE49-F238E27FC236}">
                <a16:creationId xmlns:a16="http://schemas.microsoft.com/office/drawing/2014/main" id="{5E612439-20A7-4CA9-B325-9453B9C87103}"/>
              </a:ext>
            </a:extLst>
          </p:cNvPr>
          <p:cNvSpPr>
            <a:spLocks noGrp="1"/>
          </p:cNvSpPr>
          <p:nvPr>
            <p:ph idx="1"/>
          </p:nvPr>
        </p:nvSpPr>
        <p:spPr>
          <a:xfrm>
            <a:off x="677334" y="2160589"/>
            <a:ext cx="11260200" cy="3880773"/>
          </a:xfrm>
        </p:spPr>
        <p:txBody>
          <a:bodyPr>
            <a:noAutofit/>
          </a:bodyPr>
          <a:lstStyle/>
          <a:p>
            <a:pPr marL="223520" indent="-223520"/>
            <a:r>
              <a:rPr lang="en-US" altLang="ja-JP" sz="3200" dirty="0"/>
              <a:t>16</a:t>
            </a:r>
            <a:r>
              <a:rPr lang="ja-JP" altLang="en-US" sz="3200" dirty="0"/>
              <a:t>歳以下の方のプログラミング学習の促進を促すため</a:t>
            </a:r>
            <a:endParaRPr lang="en-US" altLang="ja-JP" sz="3200" dirty="0"/>
          </a:p>
          <a:p>
            <a:pPr marL="223520" indent="-223520"/>
            <a:endParaRPr lang="en-US" altLang="ja-JP" sz="3200" dirty="0"/>
          </a:p>
          <a:p>
            <a:pPr marL="223520" indent="-223520"/>
            <a:r>
              <a:rPr lang="ja-JP" altLang="en-US" sz="3200" dirty="0"/>
              <a:t>子供たちのプログラミング教育の振興のため</a:t>
            </a:r>
            <a:endParaRPr lang="en-US" altLang="ja-JP" sz="3200" dirty="0"/>
          </a:p>
          <a:p>
            <a:pPr marL="223520" indent="-223520"/>
            <a:endParaRPr lang="ja-JP" altLang="en-US" sz="3200" dirty="0"/>
          </a:p>
          <a:p>
            <a:pPr marL="223520" indent="-223520"/>
            <a:r>
              <a:rPr lang="ja-JP" altLang="en-US" sz="3200" dirty="0">
                <a:latin typeface="Meiryo UI"/>
                <a:ea typeface="Meiryo UI"/>
              </a:rPr>
              <a:t>地域の未来を創るため</a:t>
            </a:r>
            <a:endParaRPr lang="ja-JP" altLang="en-US" sz="3200" dirty="0"/>
          </a:p>
        </p:txBody>
      </p:sp>
      <p:sp>
        <p:nvSpPr>
          <p:cNvPr id="4" name="スライド番号プレースホルダー 3">
            <a:extLst>
              <a:ext uri="{FF2B5EF4-FFF2-40B4-BE49-F238E27FC236}">
                <a16:creationId xmlns:a16="http://schemas.microsoft.com/office/drawing/2014/main" id="{868C7643-1DD2-4297-AF1C-53E87BFA2C40}"/>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1630500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B775FC3-BCD0-4380-853A-A3ECFD0407C6}"/>
              </a:ext>
            </a:extLst>
          </p:cNvPr>
          <p:cNvSpPr>
            <a:spLocks noGrp="1"/>
          </p:cNvSpPr>
          <p:nvPr>
            <p:ph type="title"/>
          </p:nvPr>
        </p:nvSpPr>
        <p:spPr/>
        <p:txBody>
          <a:bodyPr/>
          <a:lstStyle/>
          <a:p>
            <a:r>
              <a:rPr lang="en-US" altLang="ja-JP" b="1" dirty="0" err="1">
                <a:sym typeface="ＭＳ Ｐゴシック" panose="020B0600070205080204" pitchFamily="50" charset="-128"/>
              </a:rPr>
              <a:t>CHaser</a:t>
            </a:r>
            <a:r>
              <a:rPr lang="ja-JP" altLang="en-US" b="1" dirty="0">
                <a:sym typeface="ＭＳ Ｐゴシック" panose="020B0600070205080204" pitchFamily="50" charset="-128"/>
              </a:rPr>
              <a:t>とは</a:t>
            </a:r>
            <a:endParaRPr kumimoji="1" lang="ja-JP" altLang="en-US" b="1" dirty="0"/>
          </a:p>
        </p:txBody>
      </p:sp>
      <p:sp>
        <p:nvSpPr>
          <p:cNvPr id="3" name="テキスト プレースホルダー 2">
            <a:extLst>
              <a:ext uri="{FF2B5EF4-FFF2-40B4-BE49-F238E27FC236}">
                <a16:creationId xmlns:a16="http://schemas.microsoft.com/office/drawing/2014/main" id="{04A9F144-512D-4A95-A7AE-CE880475C3D6}"/>
              </a:ext>
            </a:extLst>
          </p:cNvPr>
          <p:cNvSpPr>
            <a:spLocks noGrp="1"/>
          </p:cNvSpPr>
          <p:nvPr>
            <p:ph type="body" idx="1"/>
          </p:nvPr>
        </p:nvSpPr>
        <p:spPr/>
        <p:txBody>
          <a:bodyPr/>
          <a:lstStyle/>
          <a:p>
            <a:r>
              <a:rPr kumimoji="1" lang="en-US" altLang="ja-JP" dirty="0"/>
              <a:t>U-16</a:t>
            </a:r>
            <a:r>
              <a:rPr kumimoji="1" lang="ja-JP" altLang="en-US" dirty="0"/>
              <a:t>プログラミングコンテストで用いる題材について</a:t>
            </a:r>
          </a:p>
        </p:txBody>
      </p:sp>
      <p:sp>
        <p:nvSpPr>
          <p:cNvPr id="4" name="スライド番号プレースホルダー 3">
            <a:extLst>
              <a:ext uri="{FF2B5EF4-FFF2-40B4-BE49-F238E27FC236}">
                <a16:creationId xmlns:a16="http://schemas.microsoft.com/office/drawing/2014/main" id="{A6FD6FDA-46AB-47BE-BE18-F5C4941D24CC}"/>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526627641"/>
      </p:ext>
    </p:extLst>
  </p:cSld>
  <p:clrMapOvr>
    <a:masterClrMapping/>
  </p:clrMapOvr>
</p:sld>
</file>

<file path=ppt/theme/theme1.xml><?xml version="1.0" encoding="utf-8"?>
<a:theme xmlns:a="http://schemas.openxmlformats.org/drawingml/2006/main" name="ファセット">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199</TotalTime>
  <Words>428</Words>
  <Application>Microsoft Office PowerPoint</Application>
  <PresentationFormat>ワイド画面</PresentationFormat>
  <Paragraphs>99</Paragraphs>
  <Slides>18</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18</vt:i4>
      </vt:variant>
    </vt:vector>
  </HeadingPairs>
  <TitlesOfParts>
    <vt:vector size="25" baseType="lpstr">
      <vt:lpstr>Meiryo UI</vt:lpstr>
      <vt:lpstr>ＭＳ Ｐゴシック</vt:lpstr>
      <vt:lpstr>游ゴシック</vt:lpstr>
      <vt:lpstr>Arial</vt:lpstr>
      <vt:lpstr>Trebuchet MS</vt:lpstr>
      <vt:lpstr>Wingdings 3</vt:lpstr>
      <vt:lpstr>ファセット</vt:lpstr>
      <vt:lpstr>U-16ProgrammingContest</vt:lpstr>
      <vt:lpstr>目次</vt:lpstr>
      <vt:lpstr>U-16 プログラミングコンテストの歴史</vt:lpstr>
      <vt:lpstr>U-16 プログラミングコンテストの歴史</vt:lpstr>
      <vt:lpstr>U-16 プログラミングコンテストの歴史</vt:lpstr>
      <vt:lpstr>PowerPoint プレゼンテーション</vt:lpstr>
      <vt:lpstr>U-16 Programming Contestの目的</vt:lpstr>
      <vt:lpstr>U-16 Programming Contestの目的</vt:lpstr>
      <vt:lpstr>CHaserとは</vt:lpstr>
      <vt:lpstr>CHaserとは</vt:lpstr>
      <vt:lpstr>CHaserとは</vt:lpstr>
      <vt:lpstr>CHaserとは</vt:lpstr>
      <vt:lpstr>CHaserとは</vt:lpstr>
      <vt:lpstr>CHaserとは</vt:lpstr>
      <vt:lpstr>CHaserとは</vt:lpstr>
      <vt:lpstr>Chaserデモ</vt:lpstr>
      <vt:lpstr>2020年の取り組み</vt:lpstr>
      <vt:lpstr>2020年の取り組み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U-16</dc:title>
  <dc:creator>篠田　裕人</dc:creator>
  <cp:lastModifiedBy>篠田　裕人</cp:lastModifiedBy>
  <cp:revision>12</cp:revision>
  <dcterms:created xsi:type="dcterms:W3CDTF">2020-11-05T11:17:56Z</dcterms:created>
  <dcterms:modified xsi:type="dcterms:W3CDTF">2020-11-05T14:37:12Z</dcterms:modified>
</cp:coreProperties>
</file>

<file path=docProps/thumbnail.jpeg>
</file>